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60" r:id="rId5"/>
  </p:sldMasterIdLst>
  <p:notesMasterIdLst>
    <p:notesMasterId r:id="rId31"/>
  </p:notesMasterIdLst>
  <p:sldIdLst>
    <p:sldId id="257" r:id="rId6"/>
    <p:sldId id="260" r:id="rId7"/>
    <p:sldId id="269" r:id="rId8"/>
    <p:sldId id="270" r:id="rId9"/>
    <p:sldId id="268" r:id="rId10"/>
    <p:sldId id="374" r:id="rId11"/>
    <p:sldId id="267" r:id="rId12"/>
    <p:sldId id="375" r:id="rId13"/>
    <p:sldId id="377" r:id="rId14"/>
    <p:sldId id="376" r:id="rId15"/>
    <p:sldId id="258" r:id="rId16"/>
    <p:sldId id="368" r:id="rId17"/>
    <p:sldId id="262" r:id="rId18"/>
    <p:sldId id="369" r:id="rId19"/>
    <p:sldId id="371" r:id="rId20"/>
    <p:sldId id="271" r:id="rId21"/>
    <p:sldId id="256" r:id="rId22"/>
    <p:sldId id="278" r:id="rId23"/>
    <p:sldId id="292" r:id="rId24"/>
    <p:sldId id="282" r:id="rId25"/>
    <p:sldId id="283" r:id="rId26"/>
    <p:sldId id="373" r:id="rId27"/>
    <p:sldId id="276" r:id="rId28"/>
    <p:sldId id="353" r:id="rId29"/>
    <p:sldId id="372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DIAN Nicolina" initials="BN" lastIdx="2" clrIdx="0">
    <p:extLst>
      <p:ext uri="{19B8F6BF-5375-455C-9EA6-DF929625EA0E}">
        <p15:presenceInfo xmlns:p15="http://schemas.microsoft.com/office/powerpoint/2012/main" userId="S::nicolina.bordian@cc.lu::1fa11936-0c15-469b-bb25-e37bd0242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F348F-DC8F-40FF-B684-5EEED819AF03}" v="94" dt="2022-05-19T13:07:3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3792" autoAdjust="0"/>
  </p:normalViewPr>
  <p:slideViewPr>
    <p:cSldViewPr snapToGrid="0" showGuides="1">
      <p:cViewPr varScale="1">
        <p:scale>
          <a:sx n="72" d="100"/>
          <a:sy n="72" d="100"/>
        </p:scale>
        <p:origin x="75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2:45:43.408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ED527-7A58-4166-8108-64FC9E4E7196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8ECE023D-AFA0-4254-881B-58A47EFEA4A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>
              <a:solidFill>
                <a:schemeClr val="tx2">
                  <a:lumMod val="75000"/>
                </a:schemeClr>
              </a:solidFill>
            </a:rPr>
            <a:t>NCPC</a:t>
          </a:r>
        </a:p>
      </dgm:t>
    </dgm:pt>
    <dgm:pt modelId="{43DEADD0-CDB2-47AF-A7BB-7E18B5CE80B2}" type="parTrans" cxnId="{E75D2563-5417-4B53-960D-135D20DB256A}">
      <dgm:prSet/>
      <dgm:spPr/>
      <dgm:t>
        <a:bodyPr/>
        <a:lstStyle/>
        <a:p>
          <a:endParaRPr lang="fr-FR"/>
        </a:p>
      </dgm:t>
    </dgm:pt>
    <dgm:pt modelId="{33B83875-3A47-40B3-A2B8-A43F3279A0E8}" type="sibTrans" cxnId="{E75D2563-5417-4B53-960D-135D20DB256A}">
      <dgm:prSet/>
      <dgm:spPr/>
      <dgm:t>
        <a:bodyPr/>
        <a:lstStyle/>
        <a:p>
          <a:endParaRPr lang="fr-FR"/>
        </a:p>
      </dgm:t>
    </dgm:pt>
    <dgm:pt modelId="{AA655B0B-BC41-4044-B282-C3D08C1B21B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fr-FR" sz="2000" b="1" dirty="0">
              <a:solidFill>
                <a:srgbClr val="FFFFFF"/>
              </a:solidFill>
            </a:rPr>
            <a:t>Projet de loi n°7671 </a:t>
          </a:r>
        </a:p>
        <a:p>
          <a:r>
            <a:rPr lang="fr-FR" sz="2000" b="1" dirty="0">
              <a:solidFill>
                <a:srgbClr val="FFFFFF"/>
              </a:solidFill>
            </a:rPr>
            <a:t>(</a:t>
          </a:r>
          <a:r>
            <a:rPr lang="fr-FR" sz="1600" b="1" dirty="0" err="1">
              <a:solidFill>
                <a:srgbClr val="FFFFFF"/>
              </a:solidFill>
            </a:rPr>
            <a:t>Think</a:t>
          </a:r>
          <a:r>
            <a:rPr lang="fr-FR" sz="1600" b="1" dirty="0">
              <a:solidFill>
                <a:srgbClr val="FFFFFF"/>
              </a:solidFill>
            </a:rPr>
            <a:t> Tank pour la promotion de l’arbitrage)</a:t>
          </a:r>
          <a:endParaRPr lang="fr-FR" sz="2000" b="1" dirty="0">
            <a:solidFill>
              <a:srgbClr val="FFFFFF"/>
            </a:solidFill>
          </a:endParaRPr>
        </a:p>
      </dgm:t>
    </dgm:pt>
    <dgm:pt modelId="{450B5B4F-C82D-476D-B876-160249204962}" type="parTrans" cxnId="{4270ECBE-3499-450B-BF01-1A851DD50F2E}">
      <dgm:prSet/>
      <dgm:spPr/>
      <dgm:t>
        <a:bodyPr/>
        <a:lstStyle/>
        <a:p>
          <a:endParaRPr lang="fr-FR"/>
        </a:p>
      </dgm:t>
    </dgm:pt>
    <dgm:pt modelId="{8598D1DB-DC6D-439F-B04D-C9CBE04D0CD7}" type="sibTrans" cxnId="{4270ECBE-3499-450B-BF01-1A851DD50F2E}">
      <dgm:prSet/>
      <dgm:spPr/>
      <dgm:t>
        <a:bodyPr/>
        <a:lstStyle/>
        <a:p>
          <a:endParaRPr lang="fr-FR"/>
        </a:p>
      </dgm:t>
    </dgm:pt>
    <dgm:pt modelId="{CE7BF712-07C2-47AF-BF83-EDAC2471AB2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>
              <a:solidFill>
                <a:schemeClr val="tx2">
                  <a:lumMod val="75000"/>
                </a:schemeClr>
              </a:solidFill>
            </a:rPr>
            <a:t>Livre III « des Arbitrages »</a:t>
          </a:r>
        </a:p>
      </dgm:t>
    </dgm:pt>
    <dgm:pt modelId="{4D30AC60-543B-4BEE-A8BC-32C9A8DDF52A}" type="parTrans" cxnId="{66F2CB62-718D-4091-B00F-68FFC43F58E0}">
      <dgm:prSet/>
      <dgm:spPr/>
      <dgm:t>
        <a:bodyPr/>
        <a:lstStyle/>
        <a:p>
          <a:endParaRPr lang="fr-FR"/>
        </a:p>
      </dgm:t>
    </dgm:pt>
    <dgm:pt modelId="{12428350-14D7-473D-95D1-0AC702C91DDA}" type="sibTrans" cxnId="{66F2CB62-718D-4091-B00F-68FFC43F58E0}">
      <dgm:prSet/>
      <dgm:spPr/>
      <dgm:t>
        <a:bodyPr/>
        <a:lstStyle/>
        <a:p>
          <a:endParaRPr lang="fr-FR"/>
        </a:p>
      </dgm:t>
    </dgm:pt>
    <dgm:pt modelId="{D546716D-18F0-40EA-834A-C468A19D723F}" type="pres">
      <dgm:prSet presAssocID="{83FED527-7A58-4166-8108-64FC9E4E7196}" presName="Name0" presStyleCnt="0">
        <dgm:presLayoutVars>
          <dgm:dir/>
          <dgm:resizeHandles val="exact"/>
        </dgm:presLayoutVars>
      </dgm:prSet>
      <dgm:spPr/>
    </dgm:pt>
    <dgm:pt modelId="{80E422EF-609F-405E-9536-A3829F60178C}" type="pres">
      <dgm:prSet presAssocID="{8ECE023D-AFA0-4254-881B-58A47EFEA4AF}" presName="node" presStyleLbl="node1" presStyleIdx="0" presStyleCnt="2" custScaleX="167457" custScaleY="115165" custLinFactX="13890" custLinFactNeighborX="100000" custLinFactNeighborY="-52407">
        <dgm:presLayoutVars>
          <dgm:bulletEnabled val="1"/>
        </dgm:presLayoutVars>
      </dgm:prSet>
      <dgm:spPr/>
    </dgm:pt>
    <dgm:pt modelId="{B9597E3D-2F75-4A7C-92D1-71780BC6242C}" type="pres">
      <dgm:prSet presAssocID="{33B83875-3A47-40B3-A2B8-A43F3279A0E8}" presName="sibTrans" presStyleLbl="sibTrans2D1" presStyleIdx="0" presStyleCnt="1"/>
      <dgm:spPr/>
    </dgm:pt>
    <dgm:pt modelId="{4C9850A0-E0A4-410F-AFAF-D2CCE9124AF6}" type="pres">
      <dgm:prSet presAssocID="{33B83875-3A47-40B3-A2B8-A43F3279A0E8}" presName="connectorText" presStyleLbl="sibTrans2D1" presStyleIdx="0" presStyleCnt="1"/>
      <dgm:spPr/>
    </dgm:pt>
    <dgm:pt modelId="{D45E7668-6117-42FA-A027-B026B66E2939}" type="pres">
      <dgm:prSet presAssocID="{AA655B0B-BC41-4044-B282-C3D08C1B21BB}" presName="node" presStyleLbl="node1" presStyleIdx="1" presStyleCnt="2" custScaleX="176397" custScaleY="106250" custLinFactX="-100000" custLinFactY="29542" custLinFactNeighborX="-140785" custLinFactNeighborY="100000">
        <dgm:presLayoutVars>
          <dgm:bulletEnabled val="1"/>
        </dgm:presLayoutVars>
      </dgm:prSet>
      <dgm:spPr/>
    </dgm:pt>
  </dgm:ptLst>
  <dgm:cxnLst>
    <dgm:cxn modelId="{21E87A1C-6270-49B6-9632-5553084BB7F7}" type="presOf" srcId="{83FED527-7A58-4166-8108-64FC9E4E7196}" destId="{D546716D-18F0-40EA-834A-C468A19D723F}" srcOrd="0" destOrd="0" presId="urn:microsoft.com/office/officeart/2005/8/layout/process1"/>
    <dgm:cxn modelId="{2F290122-06C5-4FD0-BE8A-B09FA5C21AB6}" type="presOf" srcId="{CE7BF712-07C2-47AF-BF83-EDAC2471AB24}" destId="{80E422EF-609F-405E-9536-A3829F60178C}" srcOrd="0" destOrd="1" presId="urn:microsoft.com/office/officeart/2005/8/layout/process1"/>
    <dgm:cxn modelId="{16E4EB26-C8A8-426C-BB44-61D63D6D506C}" type="presOf" srcId="{8ECE023D-AFA0-4254-881B-58A47EFEA4AF}" destId="{80E422EF-609F-405E-9536-A3829F60178C}" srcOrd="0" destOrd="0" presId="urn:microsoft.com/office/officeart/2005/8/layout/process1"/>
    <dgm:cxn modelId="{66F2CB62-718D-4091-B00F-68FFC43F58E0}" srcId="{8ECE023D-AFA0-4254-881B-58A47EFEA4AF}" destId="{CE7BF712-07C2-47AF-BF83-EDAC2471AB24}" srcOrd="0" destOrd="0" parTransId="{4D30AC60-543B-4BEE-A8BC-32C9A8DDF52A}" sibTransId="{12428350-14D7-473D-95D1-0AC702C91DDA}"/>
    <dgm:cxn modelId="{E75D2563-5417-4B53-960D-135D20DB256A}" srcId="{83FED527-7A58-4166-8108-64FC9E4E7196}" destId="{8ECE023D-AFA0-4254-881B-58A47EFEA4AF}" srcOrd="0" destOrd="0" parTransId="{43DEADD0-CDB2-47AF-A7BB-7E18B5CE80B2}" sibTransId="{33B83875-3A47-40B3-A2B8-A43F3279A0E8}"/>
    <dgm:cxn modelId="{59341068-D083-41B1-84DD-EAEF925461E0}" type="presOf" srcId="{33B83875-3A47-40B3-A2B8-A43F3279A0E8}" destId="{B9597E3D-2F75-4A7C-92D1-71780BC6242C}" srcOrd="0" destOrd="0" presId="urn:microsoft.com/office/officeart/2005/8/layout/process1"/>
    <dgm:cxn modelId="{353E0E55-49CE-4B17-A9E3-2BB25CF9A03D}" type="presOf" srcId="{AA655B0B-BC41-4044-B282-C3D08C1B21BB}" destId="{D45E7668-6117-42FA-A027-B026B66E2939}" srcOrd="0" destOrd="0" presId="urn:microsoft.com/office/officeart/2005/8/layout/process1"/>
    <dgm:cxn modelId="{4DD8A956-9D75-4049-BCA4-9E0D071F4C76}" type="presOf" srcId="{33B83875-3A47-40B3-A2B8-A43F3279A0E8}" destId="{4C9850A0-E0A4-410F-AFAF-D2CCE9124AF6}" srcOrd="1" destOrd="0" presId="urn:microsoft.com/office/officeart/2005/8/layout/process1"/>
    <dgm:cxn modelId="{4270ECBE-3499-450B-BF01-1A851DD50F2E}" srcId="{83FED527-7A58-4166-8108-64FC9E4E7196}" destId="{AA655B0B-BC41-4044-B282-C3D08C1B21BB}" srcOrd="1" destOrd="0" parTransId="{450B5B4F-C82D-476D-B876-160249204962}" sibTransId="{8598D1DB-DC6D-439F-B04D-C9CBE04D0CD7}"/>
    <dgm:cxn modelId="{6DA68241-1651-4ADD-99EA-BB204981817F}" type="presParOf" srcId="{D546716D-18F0-40EA-834A-C468A19D723F}" destId="{80E422EF-609F-405E-9536-A3829F60178C}" srcOrd="0" destOrd="0" presId="urn:microsoft.com/office/officeart/2005/8/layout/process1"/>
    <dgm:cxn modelId="{3480DCF6-7CF3-4754-B2E9-5E8FFF3BFE5B}" type="presParOf" srcId="{D546716D-18F0-40EA-834A-C468A19D723F}" destId="{B9597E3D-2F75-4A7C-92D1-71780BC6242C}" srcOrd="1" destOrd="0" presId="urn:microsoft.com/office/officeart/2005/8/layout/process1"/>
    <dgm:cxn modelId="{3DB29B3A-6365-440E-846E-9B894E2AF756}" type="presParOf" srcId="{B9597E3D-2F75-4A7C-92D1-71780BC6242C}" destId="{4C9850A0-E0A4-410F-AFAF-D2CCE9124AF6}" srcOrd="0" destOrd="0" presId="urn:microsoft.com/office/officeart/2005/8/layout/process1"/>
    <dgm:cxn modelId="{1C22B22B-2C8B-49A5-A052-1AEFD2E1B587}" type="presParOf" srcId="{D546716D-18F0-40EA-834A-C468A19D723F}" destId="{D45E7668-6117-42FA-A027-B026B66E293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6473B-1E85-4D2D-BED6-79B248D638E5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A06E666A-D370-44F2-B6A4-47741727104A}">
      <dgm:prSet phldrT="[Text]"/>
      <dgm:spPr/>
      <dgm:t>
        <a:bodyPr/>
        <a:lstStyle/>
        <a:p>
          <a:r>
            <a:rPr lang="fr-FR" dirty="0"/>
            <a:t>15 sept 2020: Dépôt du PL au </a:t>
          </a:r>
          <a:r>
            <a:rPr lang="fr-FR" dirty="0" err="1"/>
            <a:t>ChD</a:t>
          </a:r>
          <a:endParaRPr lang="fr-FR" dirty="0"/>
        </a:p>
      </dgm:t>
    </dgm:pt>
    <dgm:pt modelId="{A0F4742A-81EE-490A-AD5E-36B6126B7999}" type="parTrans" cxnId="{04C51577-912C-4EF5-A603-C4EFAB7465F0}">
      <dgm:prSet/>
      <dgm:spPr/>
      <dgm:t>
        <a:bodyPr/>
        <a:lstStyle/>
        <a:p>
          <a:endParaRPr lang="fr-FR"/>
        </a:p>
      </dgm:t>
    </dgm:pt>
    <dgm:pt modelId="{1327441E-9951-418B-9DB3-C186A02DBEDA}" type="sibTrans" cxnId="{04C51577-912C-4EF5-A603-C4EFAB7465F0}">
      <dgm:prSet/>
      <dgm:spPr/>
      <dgm:t>
        <a:bodyPr/>
        <a:lstStyle/>
        <a:p>
          <a:endParaRPr lang="fr-FR"/>
        </a:p>
      </dgm:t>
    </dgm:pt>
    <dgm:pt modelId="{F9B861E6-1D6E-4B1D-AF5F-EC5D133DD9E6}">
      <dgm:prSet phldrT="[Text]"/>
      <dgm:spPr/>
      <dgm:t>
        <a:bodyPr/>
        <a:lstStyle/>
        <a:p>
          <a:r>
            <a:rPr lang="fr-FR" dirty="0"/>
            <a:t>Avril 2021: Avis CC + LAA</a:t>
          </a:r>
        </a:p>
      </dgm:t>
    </dgm:pt>
    <dgm:pt modelId="{9B62E3A7-EAF1-4CC0-B8A5-ACDB43B31D9F}" type="parTrans" cxnId="{6D0A863E-0E23-4297-9D9A-A1CCB9629041}">
      <dgm:prSet/>
      <dgm:spPr/>
      <dgm:t>
        <a:bodyPr/>
        <a:lstStyle/>
        <a:p>
          <a:endParaRPr lang="fr-FR"/>
        </a:p>
      </dgm:t>
    </dgm:pt>
    <dgm:pt modelId="{2D305D14-B9E4-42F8-AA3E-AF38F13C8943}" type="sibTrans" cxnId="{6D0A863E-0E23-4297-9D9A-A1CCB9629041}">
      <dgm:prSet/>
      <dgm:spPr/>
      <dgm:t>
        <a:bodyPr/>
        <a:lstStyle/>
        <a:p>
          <a:endParaRPr lang="fr-FR"/>
        </a:p>
      </dgm:t>
    </dgm:pt>
    <dgm:pt modelId="{D25EE115-1289-48C1-AB2B-32A6C0E5AD38}">
      <dgm:prSet phldrT="[Text]"/>
      <dgm:spPr/>
      <dgm:t>
        <a:bodyPr/>
        <a:lstStyle/>
        <a:p>
          <a:r>
            <a:rPr lang="fr-FR" dirty="0"/>
            <a:t>Mai 2022: 1</a:t>
          </a:r>
          <a:r>
            <a:rPr lang="fr-FR" baseline="30000" dirty="0"/>
            <a:t>er</a:t>
          </a:r>
          <a:r>
            <a:rPr lang="fr-FR" dirty="0"/>
            <a:t> avis du Conseil d’Etat</a:t>
          </a:r>
        </a:p>
      </dgm:t>
    </dgm:pt>
    <dgm:pt modelId="{1040E064-CDB9-4798-B79B-562529911515}" type="parTrans" cxnId="{57AC0D00-892B-4EE1-8C19-67F76CF35EF3}">
      <dgm:prSet/>
      <dgm:spPr/>
      <dgm:t>
        <a:bodyPr/>
        <a:lstStyle/>
        <a:p>
          <a:endParaRPr lang="fr-FR"/>
        </a:p>
      </dgm:t>
    </dgm:pt>
    <dgm:pt modelId="{956392BA-71E7-4362-A182-FBEB0899AAAB}" type="sibTrans" cxnId="{57AC0D00-892B-4EE1-8C19-67F76CF35EF3}">
      <dgm:prSet/>
      <dgm:spPr/>
      <dgm:t>
        <a:bodyPr/>
        <a:lstStyle/>
        <a:p>
          <a:endParaRPr lang="fr-FR"/>
        </a:p>
      </dgm:t>
    </dgm:pt>
    <dgm:pt modelId="{15140034-AEDE-4D38-90FA-39CA1ADAA3A3}">
      <dgm:prSet phldrT="[Text]"/>
      <dgm:spPr/>
      <dgm:t>
        <a:bodyPr/>
        <a:lstStyle/>
        <a:p>
          <a:r>
            <a:rPr lang="fr-FR" dirty="0"/>
            <a:t>2013: Début des travaux</a:t>
          </a:r>
        </a:p>
      </dgm:t>
    </dgm:pt>
    <dgm:pt modelId="{29CF32FA-6C4C-4AF2-9F52-173EEC8E174E}" type="parTrans" cxnId="{F84B50CB-D6B0-4A30-8753-4D0066DCEB72}">
      <dgm:prSet/>
      <dgm:spPr/>
      <dgm:t>
        <a:bodyPr/>
        <a:lstStyle/>
        <a:p>
          <a:endParaRPr lang="fr-FR"/>
        </a:p>
      </dgm:t>
    </dgm:pt>
    <dgm:pt modelId="{4B694556-C56D-4A24-932F-6820F92C3DE4}" type="sibTrans" cxnId="{F84B50CB-D6B0-4A30-8753-4D0066DCEB72}">
      <dgm:prSet/>
      <dgm:spPr/>
      <dgm:t>
        <a:bodyPr/>
        <a:lstStyle/>
        <a:p>
          <a:endParaRPr lang="fr-FR"/>
        </a:p>
      </dgm:t>
    </dgm:pt>
    <dgm:pt modelId="{AE3D0242-201B-43CD-B6DD-6A9C8752CAC7}">
      <dgm:prSet phldrT="[Text]"/>
      <dgm:spPr/>
      <dgm:t>
        <a:bodyPr/>
        <a:lstStyle/>
        <a:p>
          <a:r>
            <a:rPr lang="fr-FR" dirty="0"/>
            <a:t>Novembre 2017: remise du PL au MJ</a:t>
          </a:r>
        </a:p>
      </dgm:t>
    </dgm:pt>
    <dgm:pt modelId="{E799A9A8-0AD2-4501-A57F-965CBDEE7645}" type="parTrans" cxnId="{9A5ACFE1-306E-40CA-8CCB-6EF65E7086BE}">
      <dgm:prSet/>
      <dgm:spPr/>
      <dgm:t>
        <a:bodyPr/>
        <a:lstStyle/>
        <a:p>
          <a:endParaRPr lang="fr-FR"/>
        </a:p>
      </dgm:t>
    </dgm:pt>
    <dgm:pt modelId="{76571276-BFAB-4493-A322-1E1B300BEE93}" type="sibTrans" cxnId="{9A5ACFE1-306E-40CA-8CCB-6EF65E7086BE}">
      <dgm:prSet/>
      <dgm:spPr/>
      <dgm:t>
        <a:bodyPr/>
        <a:lstStyle/>
        <a:p>
          <a:endParaRPr lang="fr-FR"/>
        </a:p>
      </dgm:t>
    </dgm:pt>
    <dgm:pt modelId="{9DB7C3E2-DB2F-4152-B3A6-E3D7E1BFE7F5}" type="pres">
      <dgm:prSet presAssocID="{7326473B-1E85-4D2D-BED6-79B248D638E5}" presName="Name0" presStyleCnt="0">
        <dgm:presLayoutVars>
          <dgm:dir/>
          <dgm:resizeHandles val="exact"/>
        </dgm:presLayoutVars>
      </dgm:prSet>
      <dgm:spPr/>
    </dgm:pt>
    <dgm:pt modelId="{E514179C-C3B0-4138-A414-872EA4E638FC}" type="pres">
      <dgm:prSet presAssocID="{7326473B-1E85-4D2D-BED6-79B248D638E5}" presName="arrow" presStyleLbl="bgShp" presStyleIdx="0" presStyleCnt="1" custLinFactNeighborX="0" custLinFactNeighborY="-2179"/>
      <dgm:spPr/>
    </dgm:pt>
    <dgm:pt modelId="{585236A2-A429-4430-AE6C-D15490E4459A}" type="pres">
      <dgm:prSet presAssocID="{7326473B-1E85-4D2D-BED6-79B248D638E5}" presName="points" presStyleCnt="0"/>
      <dgm:spPr/>
    </dgm:pt>
    <dgm:pt modelId="{BEC16ABB-C05F-4485-A029-661F70C3313E}" type="pres">
      <dgm:prSet presAssocID="{15140034-AEDE-4D38-90FA-39CA1ADAA3A3}" presName="compositeA" presStyleCnt="0"/>
      <dgm:spPr/>
    </dgm:pt>
    <dgm:pt modelId="{EE697D07-CDC2-4D33-B216-D17ABD7F057D}" type="pres">
      <dgm:prSet presAssocID="{15140034-AEDE-4D38-90FA-39CA1ADAA3A3}" presName="textA" presStyleLbl="revTx" presStyleIdx="0" presStyleCnt="5">
        <dgm:presLayoutVars>
          <dgm:bulletEnabled val="1"/>
        </dgm:presLayoutVars>
      </dgm:prSet>
      <dgm:spPr/>
    </dgm:pt>
    <dgm:pt modelId="{0F6B4EF4-CA27-419B-B25C-D6D9606E9101}" type="pres">
      <dgm:prSet presAssocID="{15140034-AEDE-4D38-90FA-39CA1ADAA3A3}" presName="circleA" presStyleLbl="node1" presStyleIdx="0" presStyleCnt="5"/>
      <dgm:spPr/>
    </dgm:pt>
    <dgm:pt modelId="{1B305772-1123-4D40-91E1-A1FEFBE4CBD1}" type="pres">
      <dgm:prSet presAssocID="{15140034-AEDE-4D38-90FA-39CA1ADAA3A3}" presName="spaceA" presStyleCnt="0"/>
      <dgm:spPr/>
    </dgm:pt>
    <dgm:pt modelId="{6491D261-2100-4AA6-985B-2CE4CCE30F05}" type="pres">
      <dgm:prSet presAssocID="{4B694556-C56D-4A24-932F-6820F92C3DE4}" presName="space" presStyleCnt="0"/>
      <dgm:spPr/>
    </dgm:pt>
    <dgm:pt modelId="{B2E5F89D-9061-4CA1-B69A-065E393A94F9}" type="pres">
      <dgm:prSet presAssocID="{AE3D0242-201B-43CD-B6DD-6A9C8752CAC7}" presName="compositeB" presStyleCnt="0"/>
      <dgm:spPr/>
    </dgm:pt>
    <dgm:pt modelId="{15184083-0B83-486D-A26C-BA6F51A2D76A}" type="pres">
      <dgm:prSet presAssocID="{AE3D0242-201B-43CD-B6DD-6A9C8752CAC7}" presName="textB" presStyleLbl="revTx" presStyleIdx="1" presStyleCnt="5">
        <dgm:presLayoutVars>
          <dgm:bulletEnabled val="1"/>
        </dgm:presLayoutVars>
      </dgm:prSet>
      <dgm:spPr/>
    </dgm:pt>
    <dgm:pt modelId="{7A70531C-56FD-4B73-B7AD-1B0A796719C5}" type="pres">
      <dgm:prSet presAssocID="{AE3D0242-201B-43CD-B6DD-6A9C8752CAC7}" presName="circleB" presStyleLbl="node1" presStyleIdx="1" presStyleCnt="5"/>
      <dgm:spPr/>
    </dgm:pt>
    <dgm:pt modelId="{15A813E8-664E-4752-94C7-70E753F373F6}" type="pres">
      <dgm:prSet presAssocID="{AE3D0242-201B-43CD-B6DD-6A9C8752CAC7}" presName="spaceB" presStyleCnt="0"/>
      <dgm:spPr/>
    </dgm:pt>
    <dgm:pt modelId="{F071C553-2B00-4536-BAAB-7AAD2A91EADC}" type="pres">
      <dgm:prSet presAssocID="{76571276-BFAB-4493-A322-1E1B300BEE93}" presName="space" presStyleCnt="0"/>
      <dgm:spPr/>
    </dgm:pt>
    <dgm:pt modelId="{05F948D5-FE63-4968-A000-8AEAA82419EA}" type="pres">
      <dgm:prSet presAssocID="{A06E666A-D370-44F2-B6A4-47741727104A}" presName="compositeA" presStyleCnt="0"/>
      <dgm:spPr/>
    </dgm:pt>
    <dgm:pt modelId="{5FBA2C75-A0F9-4472-9436-B4866CE46360}" type="pres">
      <dgm:prSet presAssocID="{A06E666A-D370-44F2-B6A4-47741727104A}" presName="textA" presStyleLbl="revTx" presStyleIdx="2" presStyleCnt="5">
        <dgm:presLayoutVars>
          <dgm:bulletEnabled val="1"/>
        </dgm:presLayoutVars>
      </dgm:prSet>
      <dgm:spPr/>
    </dgm:pt>
    <dgm:pt modelId="{E58CF8A9-49C9-46FD-9561-8B02BE1A219E}" type="pres">
      <dgm:prSet presAssocID="{A06E666A-D370-44F2-B6A4-47741727104A}" presName="circleA" presStyleLbl="node1" presStyleIdx="2" presStyleCnt="5"/>
      <dgm:spPr/>
    </dgm:pt>
    <dgm:pt modelId="{B314C8E3-CA47-48C6-A968-6E68D9BDAFC9}" type="pres">
      <dgm:prSet presAssocID="{A06E666A-D370-44F2-B6A4-47741727104A}" presName="spaceA" presStyleCnt="0"/>
      <dgm:spPr/>
    </dgm:pt>
    <dgm:pt modelId="{A2970A7F-B7E9-44E4-B639-22A838FBAE2F}" type="pres">
      <dgm:prSet presAssocID="{1327441E-9951-418B-9DB3-C186A02DBEDA}" presName="space" presStyleCnt="0"/>
      <dgm:spPr/>
    </dgm:pt>
    <dgm:pt modelId="{692C7F91-2D8B-428F-9073-340BD99309BC}" type="pres">
      <dgm:prSet presAssocID="{F9B861E6-1D6E-4B1D-AF5F-EC5D133DD9E6}" presName="compositeB" presStyleCnt="0"/>
      <dgm:spPr/>
    </dgm:pt>
    <dgm:pt modelId="{67973360-B736-407F-99E4-124DB2B661B0}" type="pres">
      <dgm:prSet presAssocID="{F9B861E6-1D6E-4B1D-AF5F-EC5D133DD9E6}" presName="textB" presStyleLbl="revTx" presStyleIdx="3" presStyleCnt="5">
        <dgm:presLayoutVars>
          <dgm:bulletEnabled val="1"/>
        </dgm:presLayoutVars>
      </dgm:prSet>
      <dgm:spPr/>
    </dgm:pt>
    <dgm:pt modelId="{8465FC2E-F9AE-446A-89FC-3FD132DB0AEF}" type="pres">
      <dgm:prSet presAssocID="{F9B861E6-1D6E-4B1D-AF5F-EC5D133DD9E6}" presName="circleB" presStyleLbl="node1" presStyleIdx="3" presStyleCnt="5"/>
      <dgm:spPr/>
    </dgm:pt>
    <dgm:pt modelId="{70CDD47D-3408-4B79-B3E6-E6B8B7232484}" type="pres">
      <dgm:prSet presAssocID="{F9B861E6-1D6E-4B1D-AF5F-EC5D133DD9E6}" presName="spaceB" presStyleCnt="0"/>
      <dgm:spPr/>
    </dgm:pt>
    <dgm:pt modelId="{2AF5279E-F994-4A8F-8B04-3A8689511F49}" type="pres">
      <dgm:prSet presAssocID="{2D305D14-B9E4-42F8-AA3E-AF38F13C8943}" presName="space" presStyleCnt="0"/>
      <dgm:spPr/>
    </dgm:pt>
    <dgm:pt modelId="{31D5AF5F-7585-4C66-819D-D0693E232472}" type="pres">
      <dgm:prSet presAssocID="{D25EE115-1289-48C1-AB2B-32A6C0E5AD38}" presName="compositeA" presStyleCnt="0"/>
      <dgm:spPr/>
    </dgm:pt>
    <dgm:pt modelId="{D6C00EC4-15CC-4B34-A6CD-C986336D4131}" type="pres">
      <dgm:prSet presAssocID="{D25EE115-1289-48C1-AB2B-32A6C0E5AD38}" presName="textA" presStyleLbl="revTx" presStyleIdx="4" presStyleCnt="5">
        <dgm:presLayoutVars>
          <dgm:bulletEnabled val="1"/>
        </dgm:presLayoutVars>
      </dgm:prSet>
      <dgm:spPr/>
    </dgm:pt>
    <dgm:pt modelId="{04C34300-732A-49AC-9501-DBF3B80DCB1C}" type="pres">
      <dgm:prSet presAssocID="{D25EE115-1289-48C1-AB2B-32A6C0E5AD38}" presName="circleA" presStyleLbl="node1" presStyleIdx="4" presStyleCnt="5"/>
      <dgm:spPr/>
    </dgm:pt>
    <dgm:pt modelId="{D05B8DFE-8D6D-4D66-9015-12AC5C166B51}" type="pres">
      <dgm:prSet presAssocID="{D25EE115-1289-48C1-AB2B-32A6C0E5AD38}" presName="spaceA" presStyleCnt="0"/>
      <dgm:spPr/>
    </dgm:pt>
  </dgm:ptLst>
  <dgm:cxnLst>
    <dgm:cxn modelId="{57AC0D00-892B-4EE1-8C19-67F76CF35EF3}" srcId="{7326473B-1E85-4D2D-BED6-79B248D638E5}" destId="{D25EE115-1289-48C1-AB2B-32A6C0E5AD38}" srcOrd="4" destOrd="0" parTransId="{1040E064-CDB9-4798-B79B-562529911515}" sibTransId="{956392BA-71E7-4362-A182-FBEB0899AAAB}"/>
    <dgm:cxn modelId="{6B79E519-7ED8-4BD6-92CF-C3270C3328A8}" type="presOf" srcId="{D25EE115-1289-48C1-AB2B-32A6C0E5AD38}" destId="{D6C00EC4-15CC-4B34-A6CD-C986336D4131}" srcOrd="0" destOrd="0" presId="urn:microsoft.com/office/officeart/2005/8/layout/hProcess11"/>
    <dgm:cxn modelId="{6D0A863E-0E23-4297-9D9A-A1CCB9629041}" srcId="{7326473B-1E85-4D2D-BED6-79B248D638E5}" destId="{F9B861E6-1D6E-4B1D-AF5F-EC5D133DD9E6}" srcOrd="3" destOrd="0" parTransId="{9B62E3A7-EAF1-4CC0-B8A5-ACDB43B31D9F}" sibTransId="{2D305D14-B9E4-42F8-AA3E-AF38F13C8943}"/>
    <dgm:cxn modelId="{3A0F4772-965B-4EDD-8152-FEB5372B88B1}" type="presOf" srcId="{A06E666A-D370-44F2-B6A4-47741727104A}" destId="{5FBA2C75-A0F9-4472-9436-B4866CE46360}" srcOrd="0" destOrd="0" presId="urn:microsoft.com/office/officeart/2005/8/layout/hProcess11"/>
    <dgm:cxn modelId="{B3971376-A556-4CF0-B573-410CEB739D57}" type="presOf" srcId="{AE3D0242-201B-43CD-B6DD-6A9C8752CAC7}" destId="{15184083-0B83-486D-A26C-BA6F51A2D76A}" srcOrd="0" destOrd="0" presId="urn:microsoft.com/office/officeart/2005/8/layout/hProcess11"/>
    <dgm:cxn modelId="{04C51577-912C-4EF5-A603-C4EFAB7465F0}" srcId="{7326473B-1E85-4D2D-BED6-79B248D638E5}" destId="{A06E666A-D370-44F2-B6A4-47741727104A}" srcOrd="2" destOrd="0" parTransId="{A0F4742A-81EE-490A-AD5E-36B6126B7999}" sibTransId="{1327441E-9951-418B-9DB3-C186A02DBEDA}"/>
    <dgm:cxn modelId="{F84B50CB-D6B0-4A30-8753-4D0066DCEB72}" srcId="{7326473B-1E85-4D2D-BED6-79B248D638E5}" destId="{15140034-AEDE-4D38-90FA-39CA1ADAA3A3}" srcOrd="0" destOrd="0" parTransId="{29CF32FA-6C4C-4AF2-9F52-173EEC8E174E}" sibTransId="{4B694556-C56D-4A24-932F-6820F92C3DE4}"/>
    <dgm:cxn modelId="{6F54F9D5-84E4-4CFC-8CE3-38C5A3E03CE8}" type="presOf" srcId="{15140034-AEDE-4D38-90FA-39CA1ADAA3A3}" destId="{EE697D07-CDC2-4D33-B216-D17ABD7F057D}" srcOrd="0" destOrd="0" presId="urn:microsoft.com/office/officeart/2005/8/layout/hProcess11"/>
    <dgm:cxn modelId="{E3DD21DF-6AF5-4BB2-A42B-D37BBA7B882F}" type="presOf" srcId="{F9B861E6-1D6E-4B1D-AF5F-EC5D133DD9E6}" destId="{67973360-B736-407F-99E4-124DB2B661B0}" srcOrd="0" destOrd="0" presId="urn:microsoft.com/office/officeart/2005/8/layout/hProcess11"/>
    <dgm:cxn modelId="{9A5ACFE1-306E-40CA-8CCB-6EF65E7086BE}" srcId="{7326473B-1E85-4D2D-BED6-79B248D638E5}" destId="{AE3D0242-201B-43CD-B6DD-6A9C8752CAC7}" srcOrd="1" destOrd="0" parTransId="{E799A9A8-0AD2-4501-A57F-965CBDEE7645}" sibTransId="{76571276-BFAB-4493-A322-1E1B300BEE93}"/>
    <dgm:cxn modelId="{DC4124E6-D0CB-48CF-AFBC-D79B99856201}" type="presOf" srcId="{7326473B-1E85-4D2D-BED6-79B248D638E5}" destId="{9DB7C3E2-DB2F-4152-B3A6-E3D7E1BFE7F5}" srcOrd="0" destOrd="0" presId="urn:microsoft.com/office/officeart/2005/8/layout/hProcess11"/>
    <dgm:cxn modelId="{CB383AEF-48C4-4526-B7EC-97788D87C2E0}" type="presParOf" srcId="{9DB7C3E2-DB2F-4152-B3A6-E3D7E1BFE7F5}" destId="{E514179C-C3B0-4138-A414-872EA4E638FC}" srcOrd="0" destOrd="0" presId="urn:microsoft.com/office/officeart/2005/8/layout/hProcess11"/>
    <dgm:cxn modelId="{F1FB38A0-018C-48C0-8FFD-7C4020B3DEA0}" type="presParOf" srcId="{9DB7C3E2-DB2F-4152-B3A6-E3D7E1BFE7F5}" destId="{585236A2-A429-4430-AE6C-D15490E4459A}" srcOrd="1" destOrd="0" presId="urn:microsoft.com/office/officeart/2005/8/layout/hProcess11"/>
    <dgm:cxn modelId="{320F4DA4-EDC2-4382-AC59-42835C401925}" type="presParOf" srcId="{585236A2-A429-4430-AE6C-D15490E4459A}" destId="{BEC16ABB-C05F-4485-A029-661F70C3313E}" srcOrd="0" destOrd="0" presId="urn:microsoft.com/office/officeart/2005/8/layout/hProcess11"/>
    <dgm:cxn modelId="{37B3556E-FF8C-4AE1-88FC-467B877FFB54}" type="presParOf" srcId="{BEC16ABB-C05F-4485-A029-661F70C3313E}" destId="{EE697D07-CDC2-4D33-B216-D17ABD7F057D}" srcOrd="0" destOrd="0" presId="urn:microsoft.com/office/officeart/2005/8/layout/hProcess11"/>
    <dgm:cxn modelId="{2F4A04C3-9873-4160-A23D-52982A625519}" type="presParOf" srcId="{BEC16ABB-C05F-4485-A029-661F70C3313E}" destId="{0F6B4EF4-CA27-419B-B25C-D6D9606E9101}" srcOrd="1" destOrd="0" presId="urn:microsoft.com/office/officeart/2005/8/layout/hProcess11"/>
    <dgm:cxn modelId="{4F878E30-52A1-4D68-BDC4-9634FFF8F316}" type="presParOf" srcId="{BEC16ABB-C05F-4485-A029-661F70C3313E}" destId="{1B305772-1123-4D40-91E1-A1FEFBE4CBD1}" srcOrd="2" destOrd="0" presId="urn:microsoft.com/office/officeart/2005/8/layout/hProcess11"/>
    <dgm:cxn modelId="{5032888D-E2DA-46F5-B2B5-56E4593F919C}" type="presParOf" srcId="{585236A2-A429-4430-AE6C-D15490E4459A}" destId="{6491D261-2100-4AA6-985B-2CE4CCE30F05}" srcOrd="1" destOrd="0" presId="urn:microsoft.com/office/officeart/2005/8/layout/hProcess11"/>
    <dgm:cxn modelId="{B42CD494-0020-4ACF-9AF4-3ADB2C5B1102}" type="presParOf" srcId="{585236A2-A429-4430-AE6C-D15490E4459A}" destId="{B2E5F89D-9061-4CA1-B69A-065E393A94F9}" srcOrd="2" destOrd="0" presId="urn:microsoft.com/office/officeart/2005/8/layout/hProcess11"/>
    <dgm:cxn modelId="{827FE402-1971-4F39-89C2-02D07595A269}" type="presParOf" srcId="{B2E5F89D-9061-4CA1-B69A-065E393A94F9}" destId="{15184083-0B83-486D-A26C-BA6F51A2D76A}" srcOrd="0" destOrd="0" presId="urn:microsoft.com/office/officeart/2005/8/layout/hProcess11"/>
    <dgm:cxn modelId="{17E1367B-3C05-4A9E-9E3E-E5F1B01990DB}" type="presParOf" srcId="{B2E5F89D-9061-4CA1-B69A-065E393A94F9}" destId="{7A70531C-56FD-4B73-B7AD-1B0A796719C5}" srcOrd="1" destOrd="0" presId="urn:microsoft.com/office/officeart/2005/8/layout/hProcess11"/>
    <dgm:cxn modelId="{0332B78C-D218-4084-8163-9789F80C4BDD}" type="presParOf" srcId="{B2E5F89D-9061-4CA1-B69A-065E393A94F9}" destId="{15A813E8-664E-4752-94C7-70E753F373F6}" srcOrd="2" destOrd="0" presId="urn:microsoft.com/office/officeart/2005/8/layout/hProcess11"/>
    <dgm:cxn modelId="{F2C22CE1-FB6E-4D9B-A7AD-F12836A01D6F}" type="presParOf" srcId="{585236A2-A429-4430-AE6C-D15490E4459A}" destId="{F071C553-2B00-4536-BAAB-7AAD2A91EADC}" srcOrd="3" destOrd="0" presId="urn:microsoft.com/office/officeart/2005/8/layout/hProcess11"/>
    <dgm:cxn modelId="{2F668C86-EA63-4E35-BA33-C11BDBEF4661}" type="presParOf" srcId="{585236A2-A429-4430-AE6C-D15490E4459A}" destId="{05F948D5-FE63-4968-A000-8AEAA82419EA}" srcOrd="4" destOrd="0" presId="urn:microsoft.com/office/officeart/2005/8/layout/hProcess11"/>
    <dgm:cxn modelId="{EB49359F-8330-4183-AF31-65C6DF88ABA2}" type="presParOf" srcId="{05F948D5-FE63-4968-A000-8AEAA82419EA}" destId="{5FBA2C75-A0F9-4472-9436-B4866CE46360}" srcOrd="0" destOrd="0" presId="urn:microsoft.com/office/officeart/2005/8/layout/hProcess11"/>
    <dgm:cxn modelId="{E2842D28-648C-4A0E-8BF7-E771784E32AE}" type="presParOf" srcId="{05F948D5-FE63-4968-A000-8AEAA82419EA}" destId="{E58CF8A9-49C9-46FD-9561-8B02BE1A219E}" srcOrd="1" destOrd="0" presId="urn:microsoft.com/office/officeart/2005/8/layout/hProcess11"/>
    <dgm:cxn modelId="{DEEF2674-1D98-4798-B03F-5698F2D19A09}" type="presParOf" srcId="{05F948D5-FE63-4968-A000-8AEAA82419EA}" destId="{B314C8E3-CA47-48C6-A968-6E68D9BDAFC9}" srcOrd="2" destOrd="0" presId="urn:microsoft.com/office/officeart/2005/8/layout/hProcess11"/>
    <dgm:cxn modelId="{45D6F29C-F459-4396-9C17-6231B8D571D4}" type="presParOf" srcId="{585236A2-A429-4430-AE6C-D15490E4459A}" destId="{A2970A7F-B7E9-44E4-B639-22A838FBAE2F}" srcOrd="5" destOrd="0" presId="urn:microsoft.com/office/officeart/2005/8/layout/hProcess11"/>
    <dgm:cxn modelId="{971B3A52-D0E1-478C-804A-19D55C0F22A9}" type="presParOf" srcId="{585236A2-A429-4430-AE6C-D15490E4459A}" destId="{692C7F91-2D8B-428F-9073-340BD99309BC}" srcOrd="6" destOrd="0" presId="urn:microsoft.com/office/officeart/2005/8/layout/hProcess11"/>
    <dgm:cxn modelId="{2B89D476-E879-4BE9-8EAD-902F81DFECED}" type="presParOf" srcId="{692C7F91-2D8B-428F-9073-340BD99309BC}" destId="{67973360-B736-407F-99E4-124DB2B661B0}" srcOrd="0" destOrd="0" presId="urn:microsoft.com/office/officeart/2005/8/layout/hProcess11"/>
    <dgm:cxn modelId="{3CBE3D4C-EE72-4870-9376-8AA07D7509F0}" type="presParOf" srcId="{692C7F91-2D8B-428F-9073-340BD99309BC}" destId="{8465FC2E-F9AE-446A-89FC-3FD132DB0AEF}" srcOrd="1" destOrd="0" presId="urn:microsoft.com/office/officeart/2005/8/layout/hProcess11"/>
    <dgm:cxn modelId="{D40CB01B-76E8-4A8C-811B-8E1EFC1E8F28}" type="presParOf" srcId="{692C7F91-2D8B-428F-9073-340BD99309BC}" destId="{70CDD47D-3408-4B79-B3E6-E6B8B7232484}" srcOrd="2" destOrd="0" presId="urn:microsoft.com/office/officeart/2005/8/layout/hProcess11"/>
    <dgm:cxn modelId="{FFC2A309-2C38-45A6-81AB-9FC5D3329B50}" type="presParOf" srcId="{585236A2-A429-4430-AE6C-D15490E4459A}" destId="{2AF5279E-F994-4A8F-8B04-3A8689511F49}" srcOrd="7" destOrd="0" presId="urn:microsoft.com/office/officeart/2005/8/layout/hProcess11"/>
    <dgm:cxn modelId="{89D0E18F-B878-48CE-B9AC-92E30A201655}" type="presParOf" srcId="{585236A2-A429-4430-AE6C-D15490E4459A}" destId="{31D5AF5F-7585-4C66-819D-D0693E232472}" srcOrd="8" destOrd="0" presId="urn:microsoft.com/office/officeart/2005/8/layout/hProcess11"/>
    <dgm:cxn modelId="{6188FE66-3262-4CBE-9228-C789FEF345F2}" type="presParOf" srcId="{31D5AF5F-7585-4C66-819D-D0693E232472}" destId="{D6C00EC4-15CC-4B34-A6CD-C986336D4131}" srcOrd="0" destOrd="0" presId="urn:microsoft.com/office/officeart/2005/8/layout/hProcess11"/>
    <dgm:cxn modelId="{8F9B2EAE-0F20-4917-B8D7-473F34DDC400}" type="presParOf" srcId="{31D5AF5F-7585-4C66-819D-D0693E232472}" destId="{04C34300-732A-49AC-9501-DBF3B80DCB1C}" srcOrd="1" destOrd="0" presId="urn:microsoft.com/office/officeart/2005/8/layout/hProcess11"/>
    <dgm:cxn modelId="{47C582A8-99EB-410D-AA52-8AF05C3F956F}" type="presParOf" srcId="{31D5AF5F-7585-4C66-819D-D0693E232472}" destId="{D05B8DFE-8D6D-4D66-9015-12AC5C166B5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8B7EC-6351-4268-B147-999B57A1BC73}" type="doc">
      <dgm:prSet loTypeId="urn:microsoft.com/office/officeart/2005/8/layout/hProcess10" loCatId="picture" qsTypeId="urn:microsoft.com/office/officeart/2005/8/quickstyle/simple1" qsCatId="simple" csTypeId="urn:microsoft.com/office/officeart/2005/8/colors/accent3_4" csCatId="accent3" phldr="1"/>
      <dgm:spPr/>
    </dgm:pt>
    <dgm:pt modelId="{10B8F588-FB6D-498D-9D1E-90AE12F2F60C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endParaRPr lang="fr-FR" dirty="0">
            <a:solidFill>
              <a:schemeClr val="tx2"/>
            </a:solidFill>
          </a:endParaRPr>
        </a:p>
        <a:p>
          <a:endParaRPr lang="fr-FR" dirty="0">
            <a:solidFill>
              <a:schemeClr val="tx2"/>
            </a:solidFill>
          </a:endParaRPr>
        </a:p>
        <a:p>
          <a:r>
            <a:rPr lang="fr-FR" dirty="0">
              <a:solidFill>
                <a:schemeClr val="tx2"/>
              </a:solidFill>
            </a:rPr>
            <a:t>Clause compromissoire</a:t>
          </a:r>
        </a:p>
      </dgm:t>
    </dgm:pt>
    <dgm:pt modelId="{EE2F9F6A-35D7-49AF-9A7D-5D225F4C1C5D}" type="parTrans" cxnId="{6B5D3C6B-8943-456F-80F2-FF9A37FA14A6}">
      <dgm:prSet/>
      <dgm:spPr/>
      <dgm:t>
        <a:bodyPr/>
        <a:lstStyle/>
        <a:p>
          <a:endParaRPr lang="fr-FR"/>
        </a:p>
      </dgm:t>
    </dgm:pt>
    <dgm:pt modelId="{E62E59A8-7467-44BC-B84F-169E71411F99}" type="sibTrans" cxnId="{6B5D3C6B-8943-456F-80F2-FF9A37FA14A6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fr-FR"/>
        </a:p>
      </dgm:t>
    </dgm:pt>
    <dgm:pt modelId="{C800F48C-ED29-43DF-95FA-9D257F9B605C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fr-FR">
              <a:solidFill>
                <a:schemeClr val="tx2"/>
              </a:solidFill>
            </a:rPr>
            <a:t>Litige</a:t>
          </a:r>
          <a:endParaRPr lang="fr-FR" dirty="0">
            <a:solidFill>
              <a:schemeClr val="tx2"/>
            </a:solidFill>
          </a:endParaRPr>
        </a:p>
      </dgm:t>
    </dgm:pt>
    <dgm:pt modelId="{2664BEF0-12DC-4983-B9A9-77FECE911409}" type="parTrans" cxnId="{345A41DC-26A8-4071-A533-72A8D29B3B2B}">
      <dgm:prSet/>
      <dgm:spPr/>
      <dgm:t>
        <a:bodyPr/>
        <a:lstStyle/>
        <a:p>
          <a:endParaRPr lang="fr-FR"/>
        </a:p>
      </dgm:t>
    </dgm:pt>
    <dgm:pt modelId="{C7302501-A367-4F56-A163-E971A6A97B32}" type="sibTrans" cxnId="{345A41DC-26A8-4071-A533-72A8D29B3B2B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fr-FR"/>
        </a:p>
      </dgm:t>
    </dgm:pt>
    <dgm:pt modelId="{9667DF0B-6387-4194-8013-24506B42A9CF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fr-FR">
              <a:solidFill>
                <a:schemeClr val="tx2"/>
              </a:solidFill>
            </a:rPr>
            <a:t>Tribunal Arbitral</a:t>
          </a:r>
          <a:endParaRPr lang="fr-FR" dirty="0">
            <a:solidFill>
              <a:schemeClr val="tx2"/>
            </a:solidFill>
          </a:endParaRPr>
        </a:p>
      </dgm:t>
    </dgm:pt>
    <dgm:pt modelId="{F9624CF9-C50F-44DD-9D45-B9AEA84C191E}" type="parTrans" cxnId="{CA8B139E-DBD7-4FFE-9C03-9F2B05E109DA}">
      <dgm:prSet/>
      <dgm:spPr/>
      <dgm:t>
        <a:bodyPr/>
        <a:lstStyle/>
        <a:p>
          <a:endParaRPr lang="fr-FR"/>
        </a:p>
      </dgm:t>
    </dgm:pt>
    <dgm:pt modelId="{C2F2EF93-DF1B-4937-87EF-5B79CC750F74}" type="sibTrans" cxnId="{CA8B139E-DBD7-4FFE-9C03-9F2B05E109DA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fr-FR"/>
        </a:p>
      </dgm:t>
    </dgm:pt>
    <dgm:pt modelId="{C064D3AF-57DB-463F-A90B-71E34BE1802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fr-FR">
              <a:solidFill>
                <a:schemeClr val="tx2"/>
              </a:solidFill>
            </a:rPr>
            <a:t>Sentence</a:t>
          </a:r>
          <a:endParaRPr lang="fr-FR" dirty="0">
            <a:solidFill>
              <a:schemeClr val="tx2"/>
            </a:solidFill>
          </a:endParaRPr>
        </a:p>
      </dgm:t>
    </dgm:pt>
    <dgm:pt modelId="{7BF8AC2A-55C6-4D16-95BD-656DB9A05822}" type="parTrans" cxnId="{BDA62648-F9D9-4EBB-9E2F-8ECC196B487C}">
      <dgm:prSet/>
      <dgm:spPr/>
      <dgm:t>
        <a:bodyPr/>
        <a:lstStyle/>
        <a:p>
          <a:endParaRPr lang="fr-FR"/>
        </a:p>
      </dgm:t>
    </dgm:pt>
    <dgm:pt modelId="{5DB45DEE-F92D-47C8-B4A3-4B6A29A3FF76}" type="sibTrans" cxnId="{BDA62648-F9D9-4EBB-9E2F-8ECC196B487C}">
      <dgm:prSet/>
      <dgm:spPr/>
      <dgm:t>
        <a:bodyPr/>
        <a:lstStyle/>
        <a:p>
          <a:endParaRPr lang="fr-FR"/>
        </a:p>
      </dgm:t>
    </dgm:pt>
    <dgm:pt modelId="{E8F587E0-C2CA-4EA4-97F7-831D149D125F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fr-FR">
              <a:solidFill>
                <a:schemeClr val="tx2"/>
              </a:solidFill>
            </a:rPr>
            <a:t>ou compromis</a:t>
          </a:r>
          <a:endParaRPr lang="fr-FR" dirty="0">
            <a:solidFill>
              <a:schemeClr val="tx2"/>
            </a:solidFill>
          </a:endParaRPr>
        </a:p>
      </dgm:t>
    </dgm:pt>
    <dgm:pt modelId="{5E56AB4C-A829-4D40-A096-CCE37A373865}" type="parTrans" cxnId="{9792C4E6-0673-4AC4-B3FD-D95FE4825C73}">
      <dgm:prSet/>
      <dgm:spPr/>
      <dgm:t>
        <a:bodyPr/>
        <a:lstStyle/>
        <a:p>
          <a:endParaRPr lang="fr-FR"/>
        </a:p>
      </dgm:t>
    </dgm:pt>
    <dgm:pt modelId="{F197A4D9-9984-4239-B760-3FA8E56CF02B}" type="sibTrans" cxnId="{9792C4E6-0673-4AC4-B3FD-D95FE4825C73}">
      <dgm:prSet/>
      <dgm:spPr/>
      <dgm:t>
        <a:bodyPr/>
        <a:lstStyle/>
        <a:p>
          <a:endParaRPr lang="fr-FR"/>
        </a:p>
      </dgm:t>
    </dgm:pt>
    <dgm:pt modelId="{2FCCFB5B-079C-4B57-96D5-1ACF581E582D}" type="pres">
      <dgm:prSet presAssocID="{5628B7EC-6351-4268-B147-999B57A1BC73}" presName="Name0" presStyleCnt="0">
        <dgm:presLayoutVars>
          <dgm:dir/>
          <dgm:resizeHandles val="exact"/>
        </dgm:presLayoutVars>
      </dgm:prSet>
      <dgm:spPr/>
    </dgm:pt>
    <dgm:pt modelId="{F048A610-7900-40E3-91C6-3E01F21BAB0D}" type="pres">
      <dgm:prSet presAssocID="{10B8F588-FB6D-498D-9D1E-90AE12F2F60C}" presName="composite" presStyleCnt="0"/>
      <dgm:spPr/>
    </dgm:pt>
    <dgm:pt modelId="{188B81B2-6193-4013-872F-098CB50CEB29}" type="pres">
      <dgm:prSet presAssocID="{10B8F588-FB6D-498D-9D1E-90AE12F2F60C}" presName="imagSh" presStyleLbl="bgImgPlace1" presStyleIdx="0" presStyleCnt="4" custLinFactNeighborX="10904" custLinFactNeighborY="-98861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Woman signing contract"/>
        </a:ext>
      </dgm:extLst>
    </dgm:pt>
    <dgm:pt modelId="{03AE62EA-178E-499A-811F-8DD96075F5D6}" type="pres">
      <dgm:prSet presAssocID="{10B8F588-FB6D-498D-9D1E-90AE12F2F60C}" presName="txNode" presStyleLbl="node1" presStyleIdx="0" presStyleCnt="4" custLinFactNeighborX="10904" custLinFactNeighborY="-98861">
        <dgm:presLayoutVars>
          <dgm:bulletEnabled val="1"/>
        </dgm:presLayoutVars>
      </dgm:prSet>
      <dgm:spPr/>
    </dgm:pt>
    <dgm:pt modelId="{32F58566-661B-427E-9B12-CBE3F23FD38F}" type="pres">
      <dgm:prSet presAssocID="{E62E59A8-7467-44BC-B84F-169E71411F99}" presName="sibTrans" presStyleLbl="sibTrans2D1" presStyleIdx="0" presStyleCnt="3" custAng="21542448" custScaleX="230809" custScaleY="222474"/>
      <dgm:spPr>
        <a:prstGeom prst="mathPlus">
          <a:avLst/>
        </a:prstGeom>
      </dgm:spPr>
    </dgm:pt>
    <dgm:pt modelId="{8EC1CCDD-DB8F-46AB-AC48-4425AA440254}" type="pres">
      <dgm:prSet presAssocID="{E62E59A8-7467-44BC-B84F-169E71411F99}" presName="connTx" presStyleLbl="sibTrans2D1" presStyleIdx="0" presStyleCnt="3"/>
      <dgm:spPr/>
    </dgm:pt>
    <dgm:pt modelId="{1680203D-BBE8-4DB4-9DCB-ADD68EE01AEA}" type="pres">
      <dgm:prSet presAssocID="{C800F48C-ED29-43DF-95FA-9D257F9B605C}" presName="composite" presStyleCnt="0"/>
      <dgm:spPr/>
    </dgm:pt>
    <dgm:pt modelId="{DD15B956-9CAC-481C-ADBD-6C2C7B99A8B1}" type="pres">
      <dgm:prSet presAssocID="{C800F48C-ED29-43DF-95FA-9D257F9B605C}" presName="imagSh" presStyleLbl="bgImgPlace1" presStyleIdx="1" presStyleCnt="4" custLinFactNeighborX="29555" custLinFactNeighborY="-95953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Fencing with solid fill"/>
        </a:ext>
      </dgm:extLst>
    </dgm:pt>
    <dgm:pt modelId="{E6E1122B-FEA1-47F6-AFFC-A064821228A2}" type="pres">
      <dgm:prSet presAssocID="{C800F48C-ED29-43DF-95FA-9D257F9B605C}" presName="txNode" presStyleLbl="node1" presStyleIdx="1" presStyleCnt="4" custLinFactNeighborX="27374" custLinFactNeighborY="-97407">
        <dgm:presLayoutVars>
          <dgm:bulletEnabled val="1"/>
        </dgm:presLayoutVars>
      </dgm:prSet>
      <dgm:spPr/>
    </dgm:pt>
    <dgm:pt modelId="{FC56ED4E-9BB9-403E-9E4B-5DDEE1F21C32}" type="pres">
      <dgm:prSet presAssocID="{C7302501-A367-4F56-A163-E971A6A97B32}" presName="sibTrans" presStyleLbl="sibTrans2D1" presStyleIdx="1" presStyleCnt="3" custAng="2150394" custScaleX="145215" custScaleY="597758" custLinFactX="-100000" custLinFactY="111382" custLinFactNeighborX="-102059" custLinFactNeighborY="200000"/>
      <dgm:spPr>
        <a:prstGeom prst="bentUpArrow">
          <a:avLst/>
        </a:prstGeom>
      </dgm:spPr>
    </dgm:pt>
    <dgm:pt modelId="{7706B279-BB39-4CA7-93F9-D91D14E5F13C}" type="pres">
      <dgm:prSet presAssocID="{C7302501-A367-4F56-A163-E971A6A97B32}" presName="connTx" presStyleLbl="sibTrans2D1" presStyleIdx="1" presStyleCnt="3"/>
      <dgm:spPr/>
    </dgm:pt>
    <dgm:pt modelId="{2EDBB5E6-B3FA-42EB-9B67-9E0A4C93F504}" type="pres">
      <dgm:prSet presAssocID="{9667DF0B-6387-4194-8013-24506B42A9CF}" presName="composite" presStyleCnt="0"/>
      <dgm:spPr/>
    </dgm:pt>
    <dgm:pt modelId="{C169149E-A91B-4E93-8B6B-D471CEB29BB5}" type="pres">
      <dgm:prSet presAssocID="{9667DF0B-6387-4194-8013-24506B42A9CF}" presName="imagSh" presStyleLbl="bgImgPlace1" presStyleIdx="2" presStyleCnt="4" custLinFactNeighborX="12606" custLinFactNeighborY="95227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Judge female with solid fill"/>
        </a:ext>
      </dgm:extLst>
    </dgm:pt>
    <dgm:pt modelId="{BA058899-B979-4884-B9B3-7CA19D15C4BA}" type="pres">
      <dgm:prSet presAssocID="{9667DF0B-6387-4194-8013-24506B42A9CF}" presName="txNode" presStyleLbl="node1" presStyleIdx="2" presStyleCnt="4" custLinFactNeighborX="21329" custLinFactNeighborY="98580">
        <dgm:presLayoutVars>
          <dgm:bulletEnabled val="1"/>
        </dgm:presLayoutVars>
      </dgm:prSet>
      <dgm:spPr/>
    </dgm:pt>
    <dgm:pt modelId="{C6651440-77A2-4AA2-8170-1ADFB8D44BF7}" type="pres">
      <dgm:prSet presAssocID="{C2F2EF93-DF1B-4937-87EF-5B79CC750F74}" presName="sibTrans" presStyleLbl="sibTrans2D1" presStyleIdx="2" presStyleCnt="3" custAng="21542448"/>
      <dgm:spPr/>
    </dgm:pt>
    <dgm:pt modelId="{EB9DCC83-D70C-48C3-B3ED-2726E3F094E5}" type="pres">
      <dgm:prSet presAssocID="{C2F2EF93-DF1B-4937-87EF-5B79CC750F74}" presName="connTx" presStyleLbl="sibTrans2D1" presStyleIdx="2" presStyleCnt="3"/>
      <dgm:spPr/>
    </dgm:pt>
    <dgm:pt modelId="{96B6A7C2-E6CF-4F42-A6C3-F8E346C741A0}" type="pres">
      <dgm:prSet presAssocID="{C064D3AF-57DB-463F-A90B-71E34BE18028}" presName="composite" presStyleCnt="0"/>
      <dgm:spPr/>
    </dgm:pt>
    <dgm:pt modelId="{0CDF0F58-1A08-41B3-A945-C7600284AB20}" type="pres">
      <dgm:prSet presAssocID="{C064D3AF-57DB-463F-A90B-71E34BE18028}" presName="imagSh" presStyleLbl="bgImgPlace1" presStyleIdx="3" presStyleCnt="4" custLinFactNeighborX="16241" custLinFactNeighborY="9522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EB61D0AF-8F14-46CC-B0C2-3EE685EF4856}" type="pres">
      <dgm:prSet presAssocID="{C064D3AF-57DB-463F-A90B-71E34BE18028}" presName="txNode" presStyleLbl="node1" presStyleIdx="3" presStyleCnt="4" custLinFactNeighborX="24964" custLinFactNeighborY="98580">
        <dgm:presLayoutVars>
          <dgm:bulletEnabled val="1"/>
        </dgm:presLayoutVars>
      </dgm:prSet>
      <dgm:spPr/>
    </dgm:pt>
  </dgm:ptLst>
  <dgm:cxnLst>
    <dgm:cxn modelId="{CFE21404-890E-4D8A-A593-B9C4FC05E656}" type="presOf" srcId="{5628B7EC-6351-4268-B147-999B57A1BC73}" destId="{2FCCFB5B-079C-4B57-96D5-1ACF581E582D}" srcOrd="0" destOrd="0" presId="urn:microsoft.com/office/officeart/2005/8/layout/hProcess10"/>
    <dgm:cxn modelId="{51910507-7C98-442E-A6BF-FA6871C2889E}" type="presOf" srcId="{C2F2EF93-DF1B-4937-87EF-5B79CC750F74}" destId="{C6651440-77A2-4AA2-8170-1ADFB8D44BF7}" srcOrd="0" destOrd="0" presId="urn:microsoft.com/office/officeart/2005/8/layout/hProcess10"/>
    <dgm:cxn modelId="{BE969F11-016C-4750-A92D-7A30D4213C13}" type="presOf" srcId="{C7302501-A367-4F56-A163-E971A6A97B32}" destId="{FC56ED4E-9BB9-403E-9E4B-5DDEE1F21C32}" srcOrd="0" destOrd="0" presId="urn:microsoft.com/office/officeart/2005/8/layout/hProcess10"/>
    <dgm:cxn modelId="{60827A3E-D657-4D25-AD5D-D31075E08FB1}" type="presOf" srcId="{C7302501-A367-4F56-A163-E971A6A97B32}" destId="{7706B279-BB39-4CA7-93F9-D91D14E5F13C}" srcOrd="1" destOrd="0" presId="urn:microsoft.com/office/officeart/2005/8/layout/hProcess10"/>
    <dgm:cxn modelId="{BDA62648-F9D9-4EBB-9E2F-8ECC196B487C}" srcId="{5628B7EC-6351-4268-B147-999B57A1BC73}" destId="{C064D3AF-57DB-463F-A90B-71E34BE18028}" srcOrd="3" destOrd="0" parTransId="{7BF8AC2A-55C6-4D16-95BD-656DB9A05822}" sibTransId="{5DB45DEE-F92D-47C8-B4A3-4B6A29A3FF76}"/>
    <dgm:cxn modelId="{6B5D3C6B-8943-456F-80F2-FF9A37FA14A6}" srcId="{5628B7EC-6351-4268-B147-999B57A1BC73}" destId="{10B8F588-FB6D-498D-9D1E-90AE12F2F60C}" srcOrd="0" destOrd="0" parTransId="{EE2F9F6A-35D7-49AF-9A7D-5D225F4C1C5D}" sibTransId="{E62E59A8-7467-44BC-B84F-169E71411F99}"/>
    <dgm:cxn modelId="{9598C076-D930-4024-80FA-EFB9705166A0}" type="presOf" srcId="{9667DF0B-6387-4194-8013-24506B42A9CF}" destId="{BA058899-B979-4884-B9B3-7CA19D15C4BA}" srcOrd="0" destOrd="0" presId="urn:microsoft.com/office/officeart/2005/8/layout/hProcess10"/>
    <dgm:cxn modelId="{9B326388-73E5-48DB-B61B-9DA56E77A046}" type="presOf" srcId="{C064D3AF-57DB-463F-A90B-71E34BE18028}" destId="{EB61D0AF-8F14-46CC-B0C2-3EE685EF4856}" srcOrd="0" destOrd="0" presId="urn:microsoft.com/office/officeart/2005/8/layout/hProcess10"/>
    <dgm:cxn modelId="{CA8B139E-DBD7-4FFE-9C03-9F2B05E109DA}" srcId="{5628B7EC-6351-4268-B147-999B57A1BC73}" destId="{9667DF0B-6387-4194-8013-24506B42A9CF}" srcOrd="2" destOrd="0" parTransId="{F9624CF9-C50F-44DD-9D45-B9AEA84C191E}" sibTransId="{C2F2EF93-DF1B-4937-87EF-5B79CC750F74}"/>
    <dgm:cxn modelId="{BC0DEDA4-1508-4541-8089-5BC2C47EFCED}" type="presOf" srcId="{E62E59A8-7467-44BC-B84F-169E71411F99}" destId="{8EC1CCDD-DB8F-46AB-AC48-4425AA440254}" srcOrd="1" destOrd="0" presId="urn:microsoft.com/office/officeart/2005/8/layout/hProcess10"/>
    <dgm:cxn modelId="{7CD3A1BA-7560-4AE8-BCE9-E4EF47F952FC}" type="presOf" srcId="{E8F587E0-C2CA-4EA4-97F7-831D149D125F}" destId="{03AE62EA-178E-499A-811F-8DD96075F5D6}" srcOrd="0" destOrd="1" presId="urn:microsoft.com/office/officeart/2005/8/layout/hProcess10"/>
    <dgm:cxn modelId="{E4EC81CB-DC1F-42A5-B313-8714C00B7690}" type="presOf" srcId="{C800F48C-ED29-43DF-95FA-9D257F9B605C}" destId="{E6E1122B-FEA1-47F6-AFFC-A064821228A2}" srcOrd="0" destOrd="0" presId="urn:microsoft.com/office/officeart/2005/8/layout/hProcess10"/>
    <dgm:cxn modelId="{F1639AD8-824D-427A-A615-A551AA1A242D}" type="presOf" srcId="{E62E59A8-7467-44BC-B84F-169E71411F99}" destId="{32F58566-661B-427E-9B12-CBE3F23FD38F}" srcOrd="0" destOrd="0" presId="urn:microsoft.com/office/officeart/2005/8/layout/hProcess10"/>
    <dgm:cxn modelId="{345A41DC-26A8-4071-A533-72A8D29B3B2B}" srcId="{5628B7EC-6351-4268-B147-999B57A1BC73}" destId="{C800F48C-ED29-43DF-95FA-9D257F9B605C}" srcOrd="1" destOrd="0" parTransId="{2664BEF0-12DC-4983-B9A9-77FECE911409}" sibTransId="{C7302501-A367-4F56-A163-E971A6A97B32}"/>
    <dgm:cxn modelId="{9792C4E6-0673-4AC4-B3FD-D95FE4825C73}" srcId="{10B8F588-FB6D-498D-9D1E-90AE12F2F60C}" destId="{E8F587E0-C2CA-4EA4-97F7-831D149D125F}" srcOrd="0" destOrd="0" parTransId="{5E56AB4C-A829-4D40-A096-CCE37A373865}" sibTransId="{F197A4D9-9984-4239-B760-3FA8E56CF02B}"/>
    <dgm:cxn modelId="{D50578EB-0067-41C7-824A-83FC00EB12DA}" type="presOf" srcId="{C2F2EF93-DF1B-4937-87EF-5B79CC750F74}" destId="{EB9DCC83-D70C-48C3-B3ED-2726E3F094E5}" srcOrd="1" destOrd="0" presId="urn:microsoft.com/office/officeart/2005/8/layout/hProcess10"/>
    <dgm:cxn modelId="{EA9EDBF8-1F47-4313-950F-A004F7432BD7}" type="presOf" srcId="{10B8F588-FB6D-498D-9D1E-90AE12F2F60C}" destId="{03AE62EA-178E-499A-811F-8DD96075F5D6}" srcOrd="0" destOrd="0" presId="urn:microsoft.com/office/officeart/2005/8/layout/hProcess10"/>
    <dgm:cxn modelId="{D5880120-38A4-4763-80A6-2AC9BB124F84}" type="presParOf" srcId="{2FCCFB5B-079C-4B57-96D5-1ACF581E582D}" destId="{F048A610-7900-40E3-91C6-3E01F21BAB0D}" srcOrd="0" destOrd="0" presId="urn:microsoft.com/office/officeart/2005/8/layout/hProcess10"/>
    <dgm:cxn modelId="{04004C4E-2A1E-42C4-8B8C-83C805D7E6FF}" type="presParOf" srcId="{F048A610-7900-40E3-91C6-3E01F21BAB0D}" destId="{188B81B2-6193-4013-872F-098CB50CEB29}" srcOrd="0" destOrd="0" presId="urn:microsoft.com/office/officeart/2005/8/layout/hProcess10"/>
    <dgm:cxn modelId="{E3FAF53F-1EEE-4B93-B722-DC718111ADAB}" type="presParOf" srcId="{F048A610-7900-40E3-91C6-3E01F21BAB0D}" destId="{03AE62EA-178E-499A-811F-8DD96075F5D6}" srcOrd="1" destOrd="0" presId="urn:microsoft.com/office/officeart/2005/8/layout/hProcess10"/>
    <dgm:cxn modelId="{6D04C165-0AF0-4864-A416-A952CEEB9527}" type="presParOf" srcId="{2FCCFB5B-079C-4B57-96D5-1ACF581E582D}" destId="{32F58566-661B-427E-9B12-CBE3F23FD38F}" srcOrd="1" destOrd="0" presId="urn:microsoft.com/office/officeart/2005/8/layout/hProcess10"/>
    <dgm:cxn modelId="{F78BA2B9-3739-4927-9161-750FCE6889B5}" type="presParOf" srcId="{32F58566-661B-427E-9B12-CBE3F23FD38F}" destId="{8EC1CCDD-DB8F-46AB-AC48-4425AA440254}" srcOrd="0" destOrd="0" presId="urn:microsoft.com/office/officeart/2005/8/layout/hProcess10"/>
    <dgm:cxn modelId="{279970F2-8358-4843-A23F-0D926B3748A7}" type="presParOf" srcId="{2FCCFB5B-079C-4B57-96D5-1ACF581E582D}" destId="{1680203D-BBE8-4DB4-9DCB-ADD68EE01AEA}" srcOrd="2" destOrd="0" presId="urn:microsoft.com/office/officeart/2005/8/layout/hProcess10"/>
    <dgm:cxn modelId="{4BACEC8B-8D16-4B69-91B9-4FD0EC55E08E}" type="presParOf" srcId="{1680203D-BBE8-4DB4-9DCB-ADD68EE01AEA}" destId="{DD15B956-9CAC-481C-ADBD-6C2C7B99A8B1}" srcOrd="0" destOrd="0" presId="urn:microsoft.com/office/officeart/2005/8/layout/hProcess10"/>
    <dgm:cxn modelId="{11CC8F89-E7F5-4CA9-A3FA-8F205C4345CE}" type="presParOf" srcId="{1680203D-BBE8-4DB4-9DCB-ADD68EE01AEA}" destId="{E6E1122B-FEA1-47F6-AFFC-A064821228A2}" srcOrd="1" destOrd="0" presId="urn:microsoft.com/office/officeart/2005/8/layout/hProcess10"/>
    <dgm:cxn modelId="{C263EB92-4B6D-4689-A6FE-CE2057B1DDD7}" type="presParOf" srcId="{2FCCFB5B-079C-4B57-96D5-1ACF581E582D}" destId="{FC56ED4E-9BB9-403E-9E4B-5DDEE1F21C32}" srcOrd="3" destOrd="0" presId="urn:microsoft.com/office/officeart/2005/8/layout/hProcess10"/>
    <dgm:cxn modelId="{30F5ED2D-27EF-4840-8889-29924AA9788F}" type="presParOf" srcId="{FC56ED4E-9BB9-403E-9E4B-5DDEE1F21C32}" destId="{7706B279-BB39-4CA7-93F9-D91D14E5F13C}" srcOrd="0" destOrd="0" presId="urn:microsoft.com/office/officeart/2005/8/layout/hProcess10"/>
    <dgm:cxn modelId="{BB58EC0B-19BF-45D8-8692-9EA33092314E}" type="presParOf" srcId="{2FCCFB5B-079C-4B57-96D5-1ACF581E582D}" destId="{2EDBB5E6-B3FA-42EB-9B67-9E0A4C93F504}" srcOrd="4" destOrd="0" presId="urn:microsoft.com/office/officeart/2005/8/layout/hProcess10"/>
    <dgm:cxn modelId="{6489027C-14A4-4440-88B4-7413A5BA8A0D}" type="presParOf" srcId="{2EDBB5E6-B3FA-42EB-9B67-9E0A4C93F504}" destId="{C169149E-A91B-4E93-8B6B-D471CEB29BB5}" srcOrd="0" destOrd="0" presId="urn:microsoft.com/office/officeart/2005/8/layout/hProcess10"/>
    <dgm:cxn modelId="{4F24488D-AA8C-4FF5-9C3C-91D3AF63D4B9}" type="presParOf" srcId="{2EDBB5E6-B3FA-42EB-9B67-9E0A4C93F504}" destId="{BA058899-B979-4884-B9B3-7CA19D15C4BA}" srcOrd="1" destOrd="0" presId="urn:microsoft.com/office/officeart/2005/8/layout/hProcess10"/>
    <dgm:cxn modelId="{715F70C3-3657-4644-8C68-4FE39FDFA1EE}" type="presParOf" srcId="{2FCCFB5B-079C-4B57-96D5-1ACF581E582D}" destId="{C6651440-77A2-4AA2-8170-1ADFB8D44BF7}" srcOrd="5" destOrd="0" presId="urn:microsoft.com/office/officeart/2005/8/layout/hProcess10"/>
    <dgm:cxn modelId="{D0489BC3-73B8-4F30-A213-C1890821DF47}" type="presParOf" srcId="{C6651440-77A2-4AA2-8170-1ADFB8D44BF7}" destId="{EB9DCC83-D70C-48C3-B3ED-2726E3F094E5}" srcOrd="0" destOrd="0" presId="urn:microsoft.com/office/officeart/2005/8/layout/hProcess10"/>
    <dgm:cxn modelId="{417C817B-7E9C-4C34-AE5E-4983DA8A0BFD}" type="presParOf" srcId="{2FCCFB5B-079C-4B57-96D5-1ACF581E582D}" destId="{96B6A7C2-E6CF-4F42-A6C3-F8E346C741A0}" srcOrd="6" destOrd="0" presId="urn:microsoft.com/office/officeart/2005/8/layout/hProcess10"/>
    <dgm:cxn modelId="{92A31D3F-ED24-4716-AF3A-26863E482B7E}" type="presParOf" srcId="{96B6A7C2-E6CF-4F42-A6C3-F8E346C741A0}" destId="{0CDF0F58-1A08-41B3-A945-C7600284AB20}" srcOrd="0" destOrd="0" presId="urn:microsoft.com/office/officeart/2005/8/layout/hProcess10"/>
    <dgm:cxn modelId="{9D625C17-80B4-417A-8DCA-9D2C3001FCE6}" type="presParOf" srcId="{96B6A7C2-E6CF-4F42-A6C3-F8E346C741A0}" destId="{EB61D0AF-8F14-46CC-B0C2-3EE685EF485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0D008-9279-40EF-8734-5A5E9C4482AF}" type="doc">
      <dgm:prSet loTypeId="urn:microsoft.com/office/officeart/2005/8/layout/hProcess11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/>
        </a:p>
      </dgm:t>
    </dgm:pt>
    <dgm:pt modelId="{4DD9C35C-10EC-4BC4-850C-4C0DB4306E63}" type="parTrans" cxnId="{27A5EB31-240A-4073-AB11-FE975D1FA2A6}">
      <dgm:prSet/>
      <dgm:spPr/>
      <dgm:t>
        <a:bodyPr/>
        <a:lstStyle/>
        <a:p>
          <a:endParaRPr lang="fr-LU"/>
        </a:p>
      </dgm:t>
    </dgm:pt>
    <dgm:pt modelId="{EF1AEB58-0049-4E81-A9D2-D4BDA44BED7D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Introduction de la requête</a:t>
          </a:r>
        </a:p>
      </dgm:t>
    </dgm:pt>
    <dgm:pt modelId="{9E2EC9B7-9F50-4560-B59F-F5B4AC28FAA3}" type="sibTrans" cxnId="{27A5EB31-240A-4073-AB11-FE975D1FA2A6}">
      <dgm:prSet/>
      <dgm:spPr/>
      <dgm:t>
        <a:bodyPr/>
        <a:lstStyle/>
        <a:p>
          <a:endParaRPr lang="fr-LU"/>
        </a:p>
      </dgm:t>
    </dgm:pt>
    <dgm:pt modelId="{0E0938FC-F544-4FAB-876F-BCBD08FF2DA2}" type="parTrans" cxnId="{623B1142-7528-4FD4-99CF-6CD1B6C572AA}">
      <dgm:prSet/>
      <dgm:spPr/>
      <dgm:t>
        <a:bodyPr/>
        <a:lstStyle/>
        <a:p>
          <a:endParaRPr lang="fr-LU"/>
        </a:p>
      </dgm:t>
    </dgm:pt>
    <dgm:pt modelId="{E24C722D-57A7-4A16-958A-954D1BEA4C90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Audience de mise en état</a:t>
          </a:r>
        </a:p>
      </dgm:t>
    </dgm:pt>
    <dgm:pt modelId="{084A408C-4058-484E-A7CE-6EB24F2EA2D1}" type="sibTrans" cxnId="{623B1142-7528-4FD4-99CF-6CD1B6C572AA}">
      <dgm:prSet/>
      <dgm:spPr/>
      <dgm:t>
        <a:bodyPr/>
        <a:lstStyle/>
        <a:p>
          <a:endParaRPr lang="fr-LU"/>
        </a:p>
      </dgm:t>
    </dgm:pt>
    <dgm:pt modelId="{6DBA1A34-0A04-4514-981D-9BFB2219C2DA}" type="parTrans" cxnId="{CCB159B6-DF45-4F31-A715-1C56B81DEE33}">
      <dgm:prSet/>
      <dgm:spPr/>
      <dgm:t>
        <a:bodyPr/>
        <a:lstStyle/>
        <a:p>
          <a:endParaRPr lang="fr-LU"/>
        </a:p>
      </dgm:t>
    </dgm:pt>
    <dgm:pt modelId="{C3D1BB9A-FCB4-4530-907A-9B0607FE4CDB}">
      <dgm:prSet phldrT="[Text]"/>
      <dgm:spPr/>
      <dgm:t>
        <a:bodyPr/>
        <a:lstStyle/>
        <a:p>
          <a:r>
            <a:rPr lang="fr-LU">
              <a:solidFill>
                <a:schemeClr val="tx2"/>
              </a:solidFill>
            </a:rPr>
            <a:t>Mémoires</a:t>
          </a:r>
          <a:endParaRPr lang="fr-LU" dirty="0">
            <a:solidFill>
              <a:schemeClr val="tx2"/>
            </a:solidFill>
          </a:endParaRPr>
        </a:p>
      </dgm:t>
    </dgm:pt>
    <dgm:pt modelId="{C557ECE1-06E1-4106-84F2-E997F39F34B0}" type="sibTrans" cxnId="{CCB159B6-DF45-4F31-A715-1C56B81DEE33}">
      <dgm:prSet/>
      <dgm:spPr/>
      <dgm:t>
        <a:bodyPr/>
        <a:lstStyle/>
        <a:p>
          <a:endParaRPr lang="fr-LU"/>
        </a:p>
      </dgm:t>
    </dgm:pt>
    <dgm:pt modelId="{B44E3A53-F50E-485D-8B6F-8218F161F352}" type="parTrans" cxnId="{894483C5-2BF9-4CD4-926B-131F65B66A7E}">
      <dgm:prSet/>
      <dgm:spPr/>
      <dgm:t>
        <a:bodyPr/>
        <a:lstStyle/>
        <a:p>
          <a:endParaRPr lang="fr-LU"/>
        </a:p>
      </dgm:t>
    </dgm:pt>
    <dgm:pt modelId="{5F7FFD2A-5FCE-49C1-98C1-6910C25FDEF2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Audience</a:t>
          </a:r>
        </a:p>
      </dgm:t>
    </dgm:pt>
    <dgm:pt modelId="{BFEA5619-5CF7-4279-A676-0C8198D46F39}" type="sibTrans" cxnId="{894483C5-2BF9-4CD4-926B-131F65B66A7E}">
      <dgm:prSet/>
      <dgm:spPr/>
      <dgm:t>
        <a:bodyPr/>
        <a:lstStyle/>
        <a:p>
          <a:endParaRPr lang="fr-LU"/>
        </a:p>
      </dgm:t>
    </dgm:pt>
    <dgm:pt modelId="{7F26DC17-4242-4DA6-BC1C-5B8B6244F674}" type="parTrans" cxnId="{004BFD89-9E97-4457-85AA-47EA2C90C5B8}">
      <dgm:prSet/>
      <dgm:spPr/>
      <dgm:t>
        <a:bodyPr/>
        <a:lstStyle/>
        <a:p>
          <a:endParaRPr lang="fr-LU"/>
        </a:p>
      </dgm:t>
    </dgm:pt>
    <dgm:pt modelId="{84271A7F-231B-4BDD-9DAF-7D47FAA810C4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Mémoires suppl. (+frais)</a:t>
          </a:r>
        </a:p>
      </dgm:t>
    </dgm:pt>
    <dgm:pt modelId="{E42B48F9-B21D-4E30-8ABE-8B654D78DF9B}" type="sibTrans" cxnId="{004BFD89-9E97-4457-85AA-47EA2C90C5B8}">
      <dgm:prSet/>
      <dgm:spPr/>
      <dgm:t>
        <a:bodyPr/>
        <a:lstStyle/>
        <a:p>
          <a:endParaRPr lang="fr-LU"/>
        </a:p>
      </dgm:t>
    </dgm:pt>
    <dgm:pt modelId="{C4CC0201-1D1E-48EC-9A17-54C429D39260}" type="parTrans" cxnId="{0529AA06-CA8A-4D30-B91C-067A74BBF6A3}">
      <dgm:prSet/>
      <dgm:spPr/>
      <dgm:t>
        <a:bodyPr/>
        <a:lstStyle/>
        <a:p>
          <a:endParaRPr lang="fr-LU"/>
        </a:p>
      </dgm:t>
    </dgm:pt>
    <dgm:pt modelId="{E012EFF1-F696-46E1-B5E2-99A6B0EA840A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Sentence</a:t>
          </a:r>
        </a:p>
      </dgm:t>
    </dgm:pt>
    <dgm:pt modelId="{516D6DA8-D119-49FD-9BCF-4F2405105CB4}" type="sibTrans" cxnId="{0529AA06-CA8A-4D30-B91C-067A74BBF6A3}">
      <dgm:prSet/>
      <dgm:spPr/>
      <dgm:t>
        <a:bodyPr/>
        <a:lstStyle/>
        <a:p>
          <a:endParaRPr lang="fr-LU"/>
        </a:p>
      </dgm:t>
    </dgm:pt>
    <dgm:pt modelId="{497E24E2-B82B-4BFF-B736-B5E0AF9D17C6}" type="pres">
      <dgm:prSet presAssocID="{9ED0D008-9279-40EF-8734-5A5E9C4482AF}" presName="Name0" presStyleCnt="0">
        <dgm:presLayoutVars>
          <dgm:dir/>
          <dgm:resizeHandles val="exact"/>
        </dgm:presLayoutVars>
      </dgm:prSet>
      <dgm:spPr/>
    </dgm:pt>
    <dgm:pt modelId="{9A5D9682-EBC0-473C-955F-39BC50FFEFF8}" type="pres">
      <dgm:prSet presAssocID="{9ED0D008-9279-40EF-8734-5A5E9C4482AF}" presName="arrow" presStyleLbl="bgShp" presStyleIdx="0" presStyleCnt="1" custScaleX="99661" custScaleY="8905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</dgm:pt>
    <dgm:pt modelId="{297B60AE-D8D4-4A7C-9688-318EC1DEB47D}" type="pres">
      <dgm:prSet presAssocID="{9ED0D008-9279-40EF-8734-5A5E9C4482AF}" presName="points" presStyleCnt="0"/>
      <dgm:spPr/>
    </dgm:pt>
    <dgm:pt modelId="{5BD9E8BA-DA5C-40D8-9BCD-0B8771A28B1D}" type="pres">
      <dgm:prSet presAssocID="{EF1AEB58-0049-4E81-A9D2-D4BDA44BED7D}" presName="compositeA" presStyleCnt="0"/>
      <dgm:spPr/>
    </dgm:pt>
    <dgm:pt modelId="{A5857920-7BE8-423B-B7D5-4885BBDF76E2}" type="pres">
      <dgm:prSet presAssocID="{EF1AEB58-0049-4E81-A9D2-D4BDA44BED7D}" presName="textA" presStyleLbl="revTx" presStyleIdx="0" presStyleCnt="6">
        <dgm:presLayoutVars>
          <dgm:bulletEnabled val="1"/>
        </dgm:presLayoutVars>
      </dgm:prSet>
      <dgm:spPr/>
    </dgm:pt>
    <dgm:pt modelId="{4894A8E3-518B-430A-8B27-A84114914E8A}" type="pres">
      <dgm:prSet presAssocID="{EF1AEB58-0049-4E81-A9D2-D4BDA44BED7D}" presName="circleA" presStyleLbl="node1" presStyleIdx="0" presStyleCnt="6"/>
      <dgm:spPr/>
    </dgm:pt>
    <dgm:pt modelId="{7EB8B6E5-0A58-409A-9D96-6C05021F13E8}" type="pres">
      <dgm:prSet presAssocID="{EF1AEB58-0049-4E81-A9D2-D4BDA44BED7D}" presName="spaceA" presStyleCnt="0"/>
      <dgm:spPr/>
    </dgm:pt>
    <dgm:pt modelId="{4149959A-7A93-4D4C-B7A1-CB0176A4F0FF}" type="pres">
      <dgm:prSet presAssocID="{9E2EC9B7-9F50-4560-B59F-F5B4AC28FAA3}" presName="space" presStyleCnt="0"/>
      <dgm:spPr/>
    </dgm:pt>
    <dgm:pt modelId="{1A93B981-E383-4E47-805E-91661845955B}" type="pres">
      <dgm:prSet presAssocID="{E24C722D-57A7-4A16-958A-954D1BEA4C90}" presName="compositeB" presStyleCnt="0"/>
      <dgm:spPr/>
    </dgm:pt>
    <dgm:pt modelId="{6DE699AA-9240-434D-9E68-97DEF865DD09}" type="pres">
      <dgm:prSet presAssocID="{E24C722D-57A7-4A16-958A-954D1BEA4C90}" presName="textB" presStyleLbl="revTx" presStyleIdx="1" presStyleCnt="6">
        <dgm:presLayoutVars>
          <dgm:bulletEnabled val="1"/>
        </dgm:presLayoutVars>
      </dgm:prSet>
      <dgm:spPr/>
    </dgm:pt>
    <dgm:pt modelId="{71D61994-61B6-4DD4-87B4-6665C853B1A4}" type="pres">
      <dgm:prSet presAssocID="{E24C722D-57A7-4A16-958A-954D1BEA4C90}" presName="circleB" presStyleLbl="node1" presStyleIdx="1" presStyleCnt="6"/>
      <dgm:spPr/>
    </dgm:pt>
    <dgm:pt modelId="{13C4975B-461B-45BD-A0B2-76E88290A403}" type="pres">
      <dgm:prSet presAssocID="{E24C722D-57A7-4A16-958A-954D1BEA4C90}" presName="spaceB" presStyleCnt="0"/>
      <dgm:spPr/>
    </dgm:pt>
    <dgm:pt modelId="{D2ABE9AE-46F7-4E50-A608-CCFC66B87C8F}" type="pres">
      <dgm:prSet presAssocID="{084A408C-4058-484E-A7CE-6EB24F2EA2D1}" presName="space" presStyleCnt="0"/>
      <dgm:spPr/>
    </dgm:pt>
    <dgm:pt modelId="{A7E743B3-80A6-42C1-9E4A-91A1CC84B412}" type="pres">
      <dgm:prSet presAssocID="{C3D1BB9A-FCB4-4530-907A-9B0607FE4CDB}" presName="compositeA" presStyleCnt="0"/>
      <dgm:spPr/>
    </dgm:pt>
    <dgm:pt modelId="{175F685D-AD5F-41DE-9EDF-5F5D0853AD83}" type="pres">
      <dgm:prSet presAssocID="{C3D1BB9A-FCB4-4530-907A-9B0607FE4CDB}" presName="textA" presStyleLbl="revTx" presStyleIdx="2" presStyleCnt="6">
        <dgm:presLayoutVars>
          <dgm:bulletEnabled val="1"/>
        </dgm:presLayoutVars>
      </dgm:prSet>
      <dgm:spPr/>
    </dgm:pt>
    <dgm:pt modelId="{B22AA42F-CA3E-4AE3-AB07-EB37377BA0B1}" type="pres">
      <dgm:prSet presAssocID="{C3D1BB9A-FCB4-4530-907A-9B0607FE4CDB}" presName="circleA" presStyleLbl="node1" presStyleIdx="2" presStyleCnt="6"/>
      <dgm:spPr/>
    </dgm:pt>
    <dgm:pt modelId="{76A87D60-801C-4202-AC14-89E6DD0B4390}" type="pres">
      <dgm:prSet presAssocID="{C3D1BB9A-FCB4-4530-907A-9B0607FE4CDB}" presName="spaceA" presStyleCnt="0"/>
      <dgm:spPr/>
    </dgm:pt>
    <dgm:pt modelId="{C8C2843E-223B-4690-BD0A-16EAA5EB4FEE}" type="pres">
      <dgm:prSet presAssocID="{C557ECE1-06E1-4106-84F2-E997F39F34B0}" presName="space" presStyleCnt="0"/>
      <dgm:spPr/>
    </dgm:pt>
    <dgm:pt modelId="{68AA17EA-703D-4CBA-94BA-1FC645C9AA5B}" type="pres">
      <dgm:prSet presAssocID="{5F7FFD2A-5FCE-49C1-98C1-6910C25FDEF2}" presName="compositeB" presStyleCnt="0"/>
      <dgm:spPr/>
    </dgm:pt>
    <dgm:pt modelId="{A6A8C2A1-219F-4E29-B98B-F33E65A04877}" type="pres">
      <dgm:prSet presAssocID="{5F7FFD2A-5FCE-49C1-98C1-6910C25FDEF2}" presName="textB" presStyleLbl="revTx" presStyleIdx="3" presStyleCnt="6">
        <dgm:presLayoutVars>
          <dgm:bulletEnabled val="1"/>
        </dgm:presLayoutVars>
      </dgm:prSet>
      <dgm:spPr/>
    </dgm:pt>
    <dgm:pt modelId="{756D2D56-CD88-4ED9-B882-6092FB155046}" type="pres">
      <dgm:prSet presAssocID="{5F7FFD2A-5FCE-49C1-98C1-6910C25FDEF2}" presName="circleB" presStyleLbl="node1" presStyleIdx="3" presStyleCnt="6"/>
      <dgm:spPr/>
    </dgm:pt>
    <dgm:pt modelId="{030A5134-AE0F-49D4-B961-9E306AE92DB3}" type="pres">
      <dgm:prSet presAssocID="{5F7FFD2A-5FCE-49C1-98C1-6910C25FDEF2}" presName="spaceB" presStyleCnt="0"/>
      <dgm:spPr/>
    </dgm:pt>
    <dgm:pt modelId="{878A7317-6665-4A6F-962C-446A053266A5}" type="pres">
      <dgm:prSet presAssocID="{BFEA5619-5CF7-4279-A676-0C8198D46F39}" presName="space" presStyleCnt="0"/>
      <dgm:spPr/>
    </dgm:pt>
    <dgm:pt modelId="{7CF38E02-308D-4FCC-94BA-A849F6FAFF5C}" type="pres">
      <dgm:prSet presAssocID="{84271A7F-231B-4BDD-9DAF-7D47FAA810C4}" presName="compositeA" presStyleCnt="0"/>
      <dgm:spPr/>
    </dgm:pt>
    <dgm:pt modelId="{2500045E-0A47-41FE-889E-5F82CEAA7F15}" type="pres">
      <dgm:prSet presAssocID="{84271A7F-231B-4BDD-9DAF-7D47FAA810C4}" presName="textA" presStyleLbl="revTx" presStyleIdx="4" presStyleCnt="6">
        <dgm:presLayoutVars>
          <dgm:bulletEnabled val="1"/>
        </dgm:presLayoutVars>
      </dgm:prSet>
      <dgm:spPr/>
    </dgm:pt>
    <dgm:pt modelId="{B9B163FF-EEFA-461E-B337-2DA89EB318E8}" type="pres">
      <dgm:prSet presAssocID="{84271A7F-231B-4BDD-9DAF-7D47FAA810C4}" presName="circleA" presStyleLbl="node1" presStyleIdx="4" presStyleCnt="6"/>
      <dgm:spPr/>
    </dgm:pt>
    <dgm:pt modelId="{90F111C9-98E9-4968-916C-CD703CA6F21C}" type="pres">
      <dgm:prSet presAssocID="{84271A7F-231B-4BDD-9DAF-7D47FAA810C4}" presName="spaceA" presStyleCnt="0"/>
      <dgm:spPr/>
    </dgm:pt>
    <dgm:pt modelId="{621DE05C-1D08-4FFD-84D8-CBB309CE3196}" type="pres">
      <dgm:prSet presAssocID="{E42B48F9-B21D-4E30-8ABE-8B654D78DF9B}" presName="space" presStyleCnt="0"/>
      <dgm:spPr/>
    </dgm:pt>
    <dgm:pt modelId="{7CB2E109-D850-4474-BEBA-79C118B24F97}" type="pres">
      <dgm:prSet presAssocID="{E012EFF1-F696-46E1-B5E2-99A6B0EA840A}" presName="compositeB" presStyleCnt="0"/>
      <dgm:spPr/>
    </dgm:pt>
    <dgm:pt modelId="{3C01082A-E81F-400C-B1A5-9A6D53572A36}" type="pres">
      <dgm:prSet presAssocID="{E012EFF1-F696-46E1-B5E2-99A6B0EA840A}" presName="textB" presStyleLbl="revTx" presStyleIdx="5" presStyleCnt="6">
        <dgm:presLayoutVars>
          <dgm:bulletEnabled val="1"/>
        </dgm:presLayoutVars>
      </dgm:prSet>
      <dgm:spPr/>
    </dgm:pt>
    <dgm:pt modelId="{EBBAE2AC-E4EA-402B-9581-1803E1674932}" type="pres">
      <dgm:prSet presAssocID="{E012EFF1-F696-46E1-B5E2-99A6B0EA840A}" presName="circleB" presStyleLbl="node1" presStyleIdx="5" presStyleCnt="6"/>
      <dgm:spPr/>
    </dgm:pt>
    <dgm:pt modelId="{75DE26B1-B752-4731-B282-6A4D09CB5A93}" type="pres">
      <dgm:prSet presAssocID="{E012EFF1-F696-46E1-B5E2-99A6B0EA840A}" presName="spaceB" presStyleCnt="0"/>
      <dgm:spPr/>
    </dgm:pt>
  </dgm:ptLst>
  <dgm:cxnLst>
    <dgm:cxn modelId="{0529AA06-CA8A-4D30-B91C-067A74BBF6A3}" srcId="{9ED0D008-9279-40EF-8734-5A5E9C4482AF}" destId="{E012EFF1-F696-46E1-B5E2-99A6B0EA840A}" srcOrd="5" destOrd="0" parTransId="{C4CC0201-1D1E-48EC-9A17-54C429D39260}" sibTransId="{516D6DA8-D119-49FD-9BCF-4F2405105CB4}"/>
    <dgm:cxn modelId="{9EBB0616-D951-427C-AC4B-03EFBD97C2BE}" type="presOf" srcId="{C3D1BB9A-FCB4-4530-907A-9B0607FE4CDB}" destId="{175F685D-AD5F-41DE-9EDF-5F5D0853AD83}" srcOrd="0" destOrd="0" presId="urn:microsoft.com/office/officeart/2005/8/layout/hProcess11"/>
    <dgm:cxn modelId="{F0E09B2F-258E-44EE-8C9F-E73975080078}" type="presOf" srcId="{5F7FFD2A-5FCE-49C1-98C1-6910C25FDEF2}" destId="{A6A8C2A1-219F-4E29-B98B-F33E65A04877}" srcOrd="0" destOrd="0" presId="urn:microsoft.com/office/officeart/2005/8/layout/hProcess11"/>
    <dgm:cxn modelId="{27A5EB31-240A-4073-AB11-FE975D1FA2A6}" srcId="{9ED0D008-9279-40EF-8734-5A5E9C4482AF}" destId="{EF1AEB58-0049-4E81-A9D2-D4BDA44BED7D}" srcOrd="0" destOrd="0" parTransId="{4DD9C35C-10EC-4BC4-850C-4C0DB4306E63}" sibTransId="{9E2EC9B7-9F50-4560-B59F-F5B4AC28FAA3}"/>
    <dgm:cxn modelId="{FA300561-7776-4D17-AF4A-1D1CE7FB9C3A}" type="presOf" srcId="{E012EFF1-F696-46E1-B5E2-99A6B0EA840A}" destId="{3C01082A-E81F-400C-B1A5-9A6D53572A36}" srcOrd="0" destOrd="0" presId="urn:microsoft.com/office/officeart/2005/8/layout/hProcess11"/>
    <dgm:cxn modelId="{623B1142-7528-4FD4-99CF-6CD1B6C572AA}" srcId="{9ED0D008-9279-40EF-8734-5A5E9C4482AF}" destId="{E24C722D-57A7-4A16-958A-954D1BEA4C90}" srcOrd="1" destOrd="0" parTransId="{0E0938FC-F544-4FAB-876F-BCBD08FF2DA2}" sibTransId="{084A408C-4058-484E-A7CE-6EB24F2EA2D1}"/>
    <dgm:cxn modelId="{0278565A-A232-4D46-8964-14D1C46A7D51}" type="presOf" srcId="{84271A7F-231B-4BDD-9DAF-7D47FAA810C4}" destId="{2500045E-0A47-41FE-889E-5F82CEAA7F15}" srcOrd="0" destOrd="0" presId="urn:microsoft.com/office/officeart/2005/8/layout/hProcess11"/>
    <dgm:cxn modelId="{23966F83-F420-44B8-96BD-53B914F0979B}" type="presOf" srcId="{9ED0D008-9279-40EF-8734-5A5E9C4482AF}" destId="{497E24E2-B82B-4BFF-B736-B5E0AF9D17C6}" srcOrd="0" destOrd="0" presId="urn:microsoft.com/office/officeart/2005/8/layout/hProcess11"/>
    <dgm:cxn modelId="{004BFD89-9E97-4457-85AA-47EA2C90C5B8}" srcId="{9ED0D008-9279-40EF-8734-5A5E9C4482AF}" destId="{84271A7F-231B-4BDD-9DAF-7D47FAA810C4}" srcOrd="4" destOrd="0" parTransId="{7F26DC17-4242-4DA6-BC1C-5B8B6244F674}" sibTransId="{E42B48F9-B21D-4E30-8ABE-8B654D78DF9B}"/>
    <dgm:cxn modelId="{5ED503A1-3692-4B68-AE3C-4F29D561FF36}" type="presOf" srcId="{E24C722D-57A7-4A16-958A-954D1BEA4C90}" destId="{6DE699AA-9240-434D-9E68-97DEF865DD09}" srcOrd="0" destOrd="0" presId="urn:microsoft.com/office/officeart/2005/8/layout/hProcess11"/>
    <dgm:cxn modelId="{CCB159B6-DF45-4F31-A715-1C56B81DEE33}" srcId="{9ED0D008-9279-40EF-8734-5A5E9C4482AF}" destId="{C3D1BB9A-FCB4-4530-907A-9B0607FE4CDB}" srcOrd="2" destOrd="0" parTransId="{6DBA1A34-0A04-4514-981D-9BFB2219C2DA}" sibTransId="{C557ECE1-06E1-4106-84F2-E997F39F34B0}"/>
    <dgm:cxn modelId="{894483C5-2BF9-4CD4-926B-131F65B66A7E}" srcId="{9ED0D008-9279-40EF-8734-5A5E9C4482AF}" destId="{5F7FFD2A-5FCE-49C1-98C1-6910C25FDEF2}" srcOrd="3" destOrd="0" parTransId="{B44E3A53-F50E-485D-8B6F-8218F161F352}" sibTransId="{BFEA5619-5CF7-4279-A676-0C8198D46F39}"/>
    <dgm:cxn modelId="{D2C962CA-FB22-48ED-B9C4-A74CF3EFF154}" type="presOf" srcId="{EF1AEB58-0049-4E81-A9D2-D4BDA44BED7D}" destId="{A5857920-7BE8-423B-B7D5-4885BBDF76E2}" srcOrd="0" destOrd="0" presId="urn:microsoft.com/office/officeart/2005/8/layout/hProcess11"/>
    <dgm:cxn modelId="{309072B1-DB8A-48E7-B4AE-A6D7C9F95135}" type="presParOf" srcId="{497E24E2-B82B-4BFF-B736-B5E0AF9D17C6}" destId="{9A5D9682-EBC0-473C-955F-39BC50FFEFF8}" srcOrd="0" destOrd="0" presId="urn:microsoft.com/office/officeart/2005/8/layout/hProcess11"/>
    <dgm:cxn modelId="{4FE35177-26D4-4E05-9FA1-E4F4193DD75F}" type="presParOf" srcId="{497E24E2-B82B-4BFF-B736-B5E0AF9D17C6}" destId="{297B60AE-D8D4-4A7C-9688-318EC1DEB47D}" srcOrd="1" destOrd="0" presId="urn:microsoft.com/office/officeart/2005/8/layout/hProcess11"/>
    <dgm:cxn modelId="{1E6EE1FE-B39C-498B-B3C5-6FE925256D4F}" type="presParOf" srcId="{297B60AE-D8D4-4A7C-9688-318EC1DEB47D}" destId="{5BD9E8BA-DA5C-40D8-9BCD-0B8771A28B1D}" srcOrd="0" destOrd="0" presId="urn:microsoft.com/office/officeart/2005/8/layout/hProcess11"/>
    <dgm:cxn modelId="{3C045370-027F-49B7-991B-C6A2A5B4E28E}" type="presParOf" srcId="{5BD9E8BA-DA5C-40D8-9BCD-0B8771A28B1D}" destId="{A5857920-7BE8-423B-B7D5-4885BBDF76E2}" srcOrd="0" destOrd="0" presId="urn:microsoft.com/office/officeart/2005/8/layout/hProcess11"/>
    <dgm:cxn modelId="{ACE40841-7B19-474E-80AB-3BBCBD2C0380}" type="presParOf" srcId="{5BD9E8BA-DA5C-40D8-9BCD-0B8771A28B1D}" destId="{4894A8E3-518B-430A-8B27-A84114914E8A}" srcOrd="1" destOrd="0" presId="urn:microsoft.com/office/officeart/2005/8/layout/hProcess11"/>
    <dgm:cxn modelId="{3CEF05BA-F039-43F2-9860-AD254CC44571}" type="presParOf" srcId="{5BD9E8BA-DA5C-40D8-9BCD-0B8771A28B1D}" destId="{7EB8B6E5-0A58-409A-9D96-6C05021F13E8}" srcOrd="2" destOrd="0" presId="urn:microsoft.com/office/officeart/2005/8/layout/hProcess11"/>
    <dgm:cxn modelId="{FF645F81-8F44-44F9-9B6F-430E5B3EFF31}" type="presParOf" srcId="{297B60AE-D8D4-4A7C-9688-318EC1DEB47D}" destId="{4149959A-7A93-4D4C-B7A1-CB0176A4F0FF}" srcOrd="1" destOrd="0" presId="urn:microsoft.com/office/officeart/2005/8/layout/hProcess11"/>
    <dgm:cxn modelId="{78C98ACC-FD5C-4355-80C1-DE2AAB22E2DF}" type="presParOf" srcId="{297B60AE-D8D4-4A7C-9688-318EC1DEB47D}" destId="{1A93B981-E383-4E47-805E-91661845955B}" srcOrd="2" destOrd="0" presId="urn:microsoft.com/office/officeart/2005/8/layout/hProcess11"/>
    <dgm:cxn modelId="{C7E35E61-CD22-43AD-8A92-F45456F9B8F1}" type="presParOf" srcId="{1A93B981-E383-4E47-805E-91661845955B}" destId="{6DE699AA-9240-434D-9E68-97DEF865DD09}" srcOrd="0" destOrd="0" presId="urn:microsoft.com/office/officeart/2005/8/layout/hProcess11"/>
    <dgm:cxn modelId="{95A95E8F-B1B9-4860-9447-5AF757983893}" type="presParOf" srcId="{1A93B981-E383-4E47-805E-91661845955B}" destId="{71D61994-61B6-4DD4-87B4-6665C853B1A4}" srcOrd="1" destOrd="0" presId="urn:microsoft.com/office/officeart/2005/8/layout/hProcess11"/>
    <dgm:cxn modelId="{005E0DE1-2F3E-43DF-9B0D-B3F9280BB973}" type="presParOf" srcId="{1A93B981-E383-4E47-805E-91661845955B}" destId="{13C4975B-461B-45BD-A0B2-76E88290A403}" srcOrd="2" destOrd="0" presId="urn:microsoft.com/office/officeart/2005/8/layout/hProcess11"/>
    <dgm:cxn modelId="{56DD270E-C949-4DD1-95D4-78A9D6EE2F88}" type="presParOf" srcId="{297B60AE-D8D4-4A7C-9688-318EC1DEB47D}" destId="{D2ABE9AE-46F7-4E50-A608-CCFC66B87C8F}" srcOrd="3" destOrd="0" presId="urn:microsoft.com/office/officeart/2005/8/layout/hProcess11"/>
    <dgm:cxn modelId="{17E13784-24D5-4912-92A4-DD8095FEA367}" type="presParOf" srcId="{297B60AE-D8D4-4A7C-9688-318EC1DEB47D}" destId="{A7E743B3-80A6-42C1-9E4A-91A1CC84B412}" srcOrd="4" destOrd="0" presId="urn:microsoft.com/office/officeart/2005/8/layout/hProcess11"/>
    <dgm:cxn modelId="{11F7AA60-466D-442C-AA70-53AF93316B9B}" type="presParOf" srcId="{A7E743B3-80A6-42C1-9E4A-91A1CC84B412}" destId="{175F685D-AD5F-41DE-9EDF-5F5D0853AD83}" srcOrd="0" destOrd="0" presId="urn:microsoft.com/office/officeart/2005/8/layout/hProcess11"/>
    <dgm:cxn modelId="{2B23B838-AF58-4D8D-996A-A709AE6DD884}" type="presParOf" srcId="{A7E743B3-80A6-42C1-9E4A-91A1CC84B412}" destId="{B22AA42F-CA3E-4AE3-AB07-EB37377BA0B1}" srcOrd="1" destOrd="0" presId="urn:microsoft.com/office/officeart/2005/8/layout/hProcess11"/>
    <dgm:cxn modelId="{01D219B7-CB34-46A1-9B07-1CB39F60A6BD}" type="presParOf" srcId="{A7E743B3-80A6-42C1-9E4A-91A1CC84B412}" destId="{76A87D60-801C-4202-AC14-89E6DD0B4390}" srcOrd="2" destOrd="0" presId="urn:microsoft.com/office/officeart/2005/8/layout/hProcess11"/>
    <dgm:cxn modelId="{5250E7E8-A479-4B89-96CF-B3C96068D899}" type="presParOf" srcId="{297B60AE-D8D4-4A7C-9688-318EC1DEB47D}" destId="{C8C2843E-223B-4690-BD0A-16EAA5EB4FEE}" srcOrd="5" destOrd="0" presId="urn:microsoft.com/office/officeart/2005/8/layout/hProcess11"/>
    <dgm:cxn modelId="{9D18EAA7-7CCE-440B-8251-D9154AB2693A}" type="presParOf" srcId="{297B60AE-D8D4-4A7C-9688-318EC1DEB47D}" destId="{68AA17EA-703D-4CBA-94BA-1FC645C9AA5B}" srcOrd="6" destOrd="0" presId="urn:microsoft.com/office/officeart/2005/8/layout/hProcess11"/>
    <dgm:cxn modelId="{BBF9FDC0-140D-4011-BF89-ACF33E194457}" type="presParOf" srcId="{68AA17EA-703D-4CBA-94BA-1FC645C9AA5B}" destId="{A6A8C2A1-219F-4E29-B98B-F33E65A04877}" srcOrd="0" destOrd="0" presId="urn:microsoft.com/office/officeart/2005/8/layout/hProcess11"/>
    <dgm:cxn modelId="{268D8349-9CD5-4CA7-93F9-5FF27AD90C42}" type="presParOf" srcId="{68AA17EA-703D-4CBA-94BA-1FC645C9AA5B}" destId="{756D2D56-CD88-4ED9-B882-6092FB155046}" srcOrd="1" destOrd="0" presId="urn:microsoft.com/office/officeart/2005/8/layout/hProcess11"/>
    <dgm:cxn modelId="{0232C05A-8309-4330-8FAF-1A75A1BBE946}" type="presParOf" srcId="{68AA17EA-703D-4CBA-94BA-1FC645C9AA5B}" destId="{030A5134-AE0F-49D4-B961-9E306AE92DB3}" srcOrd="2" destOrd="0" presId="urn:microsoft.com/office/officeart/2005/8/layout/hProcess11"/>
    <dgm:cxn modelId="{D43C9A91-06FE-4795-8A0F-2419D8FE1680}" type="presParOf" srcId="{297B60AE-D8D4-4A7C-9688-318EC1DEB47D}" destId="{878A7317-6665-4A6F-962C-446A053266A5}" srcOrd="7" destOrd="0" presId="urn:microsoft.com/office/officeart/2005/8/layout/hProcess11"/>
    <dgm:cxn modelId="{6C4810D8-C5A2-4E21-B65F-16B36FD89338}" type="presParOf" srcId="{297B60AE-D8D4-4A7C-9688-318EC1DEB47D}" destId="{7CF38E02-308D-4FCC-94BA-A849F6FAFF5C}" srcOrd="8" destOrd="0" presId="urn:microsoft.com/office/officeart/2005/8/layout/hProcess11"/>
    <dgm:cxn modelId="{6E1F24CC-592D-4C61-A0B4-E1A37DCD68FD}" type="presParOf" srcId="{7CF38E02-308D-4FCC-94BA-A849F6FAFF5C}" destId="{2500045E-0A47-41FE-889E-5F82CEAA7F15}" srcOrd="0" destOrd="0" presId="urn:microsoft.com/office/officeart/2005/8/layout/hProcess11"/>
    <dgm:cxn modelId="{C07D8084-1D36-473E-964D-6207AF8EE6AA}" type="presParOf" srcId="{7CF38E02-308D-4FCC-94BA-A849F6FAFF5C}" destId="{B9B163FF-EEFA-461E-B337-2DA89EB318E8}" srcOrd="1" destOrd="0" presId="urn:microsoft.com/office/officeart/2005/8/layout/hProcess11"/>
    <dgm:cxn modelId="{FB42907C-AAB8-4887-8CF0-C56ED81FB537}" type="presParOf" srcId="{7CF38E02-308D-4FCC-94BA-A849F6FAFF5C}" destId="{90F111C9-98E9-4968-916C-CD703CA6F21C}" srcOrd="2" destOrd="0" presId="urn:microsoft.com/office/officeart/2005/8/layout/hProcess11"/>
    <dgm:cxn modelId="{ADA912FF-9424-442A-B3F2-884F7A541FA2}" type="presParOf" srcId="{297B60AE-D8D4-4A7C-9688-318EC1DEB47D}" destId="{621DE05C-1D08-4FFD-84D8-CBB309CE3196}" srcOrd="9" destOrd="0" presId="urn:microsoft.com/office/officeart/2005/8/layout/hProcess11"/>
    <dgm:cxn modelId="{9C920DCE-F776-416B-B2C8-A2B6844E5BAF}" type="presParOf" srcId="{297B60AE-D8D4-4A7C-9688-318EC1DEB47D}" destId="{7CB2E109-D850-4474-BEBA-79C118B24F97}" srcOrd="10" destOrd="0" presId="urn:microsoft.com/office/officeart/2005/8/layout/hProcess11"/>
    <dgm:cxn modelId="{A85D6612-1C34-4FE4-91DE-22F18CB66120}" type="presParOf" srcId="{7CB2E109-D850-4474-BEBA-79C118B24F97}" destId="{3C01082A-E81F-400C-B1A5-9A6D53572A36}" srcOrd="0" destOrd="0" presId="urn:microsoft.com/office/officeart/2005/8/layout/hProcess11"/>
    <dgm:cxn modelId="{F96A0563-CE1A-4AED-9BA7-7D5CB2B2A5AF}" type="presParOf" srcId="{7CB2E109-D850-4474-BEBA-79C118B24F97}" destId="{EBBAE2AC-E4EA-402B-9581-1803E1674932}" srcOrd="1" destOrd="0" presId="urn:microsoft.com/office/officeart/2005/8/layout/hProcess11"/>
    <dgm:cxn modelId="{8478237B-FEFD-46C8-8D51-AE3923B3FEAC}" type="presParOf" srcId="{7CB2E109-D850-4474-BEBA-79C118B24F97}" destId="{75DE26B1-B752-4731-B282-6A4D09CB5A9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0D008-9279-40EF-8734-5A5E9C4482AF}" type="doc">
      <dgm:prSet loTypeId="urn:microsoft.com/office/officeart/2005/8/layout/hProcess11" loCatId="process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/>
        </a:p>
      </dgm:t>
    </dgm:pt>
    <dgm:pt modelId="{4DD9C35C-10EC-4BC4-850C-4C0DB4306E63}" type="parTrans" cxnId="{27A5EB31-240A-4073-AB11-FE975D1FA2A6}">
      <dgm:prSet/>
      <dgm:spPr/>
      <dgm:t>
        <a:bodyPr/>
        <a:lstStyle/>
        <a:p>
          <a:endParaRPr lang="fr-LU"/>
        </a:p>
      </dgm:t>
    </dgm:pt>
    <dgm:pt modelId="{EF1AEB58-0049-4E81-A9D2-D4BDA44BED7D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Introduction de la requête</a:t>
          </a:r>
        </a:p>
      </dgm:t>
    </dgm:pt>
    <dgm:pt modelId="{9E2EC9B7-9F50-4560-B59F-F5B4AC28FAA3}" type="sibTrans" cxnId="{27A5EB31-240A-4073-AB11-FE975D1FA2A6}">
      <dgm:prSet/>
      <dgm:spPr/>
      <dgm:t>
        <a:bodyPr/>
        <a:lstStyle/>
        <a:p>
          <a:endParaRPr lang="fr-LU"/>
        </a:p>
      </dgm:t>
    </dgm:pt>
    <dgm:pt modelId="{0E0938FC-F544-4FAB-876F-BCBD08FF2DA2}" type="parTrans" cxnId="{623B1142-7528-4FD4-99CF-6CD1B6C572AA}">
      <dgm:prSet/>
      <dgm:spPr/>
      <dgm:t>
        <a:bodyPr/>
        <a:lstStyle/>
        <a:p>
          <a:endParaRPr lang="fr-LU"/>
        </a:p>
      </dgm:t>
    </dgm:pt>
    <dgm:pt modelId="{E24C722D-57A7-4A16-958A-954D1BEA4C90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Audience de mise en état</a:t>
          </a:r>
        </a:p>
      </dgm:t>
    </dgm:pt>
    <dgm:pt modelId="{084A408C-4058-484E-A7CE-6EB24F2EA2D1}" type="sibTrans" cxnId="{623B1142-7528-4FD4-99CF-6CD1B6C572AA}">
      <dgm:prSet/>
      <dgm:spPr/>
      <dgm:t>
        <a:bodyPr/>
        <a:lstStyle/>
        <a:p>
          <a:endParaRPr lang="fr-LU"/>
        </a:p>
      </dgm:t>
    </dgm:pt>
    <dgm:pt modelId="{6DBA1A34-0A04-4514-981D-9BFB2219C2DA}" type="parTrans" cxnId="{CCB159B6-DF45-4F31-A715-1C56B81DEE33}">
      <dgm:prSet/>
      <dgm:spPr/>
      <dgm:t>
        <a:bodyPr/>
        <a:lstStyle/>
        <a:p>
          <a:endParaRPr lang="fr-LU"/>
        </a:p>
      </dgm:t>
    </dgm:pt>
    <dgm:pt modelId="{C3D1BB9A-FCB4-4530-907A-9B0607FE4CDB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Mémoires</a:t>
          </a:r>
        </a:p>
      </dgm:t>
    </dgm:pt>
    <dgm:pt modelId="{C557ECE1-06E1-4106-84F2-E997F39F34B0}" type="sibTrans" cxnId="{CCB159B6-DF45-4F31-A715-1C56B81DEE33}">
      <dgm:prSet/>
      <dgm:spPr/>
      <dgm:t>
        <a:bodyPr/>
        <a:lstStyle/>
        <a:p>
          <a:endParaRPr lang="fr-LU"/>
        </a:p>
      </dgm:t>
    </dgm:pt>
    <dgm:pt modelId="{B44E3A53-F50E-485D-8B6F-8218F161F352}" type="parTrans" cxnId="{894483C5-2BF9-4CD4-926B-131F65B66A7E}">
      <dgm:prSet/>
      <dgm:spPr/>
      <dgm:t>
        <a:bodyPr/>
        <a:lstStyle/>
        <a:p>
          <a:endParaRPr lang="fr-LU"/>
        </a:p>
      </dgm:t>
    </dgm:pt>
    <dgm:pt modelId="{5F7FFD2A-5FCE-49C1-98C1-6910C25FDEF2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(Audience)</a:t>
          </a:r>
        </a:p>
      </dgm:t>
    </dgm:pt>
    <dgm:pt modelId="{BFEA5619-5CF7-4279-A676-0C8198D46F39}" type="sibTrans" cxnId="{894483C5-2BF9-4CD4-926B-131F65B66A7E}">
      <dgm:prSet/>
      <dgm:spPr/>
      <dgm:t>
        <a:bodyPr/>
        <a:lstStyle/>
        <a:p>
          <a:endParaRPr lang="fr-LU"/>
        </a:p>
      </dgm:t>
    </dgm:pt>
    <dgm:pt modelId="{7F26DC17-4242-4DA6-BC1C-5B8B6244F674}" type="parTrans" cxnId="{004BFD89-9E97-4457-85AA-47EA2C90C5B8}">
      <dgm:prSet/>
      <dgm:spPr/>
      <dgm:t>
        <a:bodyPr/>
        <a:lstStyle/>
        <a:p>
          <a:endParaRPr lang="fr-LU"/>
        </a:p>
      </dgm:t>
    </dgm:pt>
    <dgm:pt modelId="{84271A7F-231B-4BDD-9DAF-7D47FAA810C4}">
      <dgm:prSet phldrT="[Text]"/>
      <dgm:spPr/>
      <dgm:t>
        <a:bodyPr/>
        <a:lstStyle/>
        <a:p>
          <a:r>
            <a:rPr lang="fr-LU" dirty="0">
              <a:solidFill>
                <a:schemeClr val="tx2"/>
              </a:solidFill>
            </a:rPr>
            <a:t>(Mémoires </a:t>
          </a:r>
          <a:r>
            <a:rPr lang="fr-LU" dirty="0" err="1">
              <a:solidFill>
                <a:schemeClr val="tx2"/>
              </a:solidFill>
            </a:rPr>
            <a:t>suppl</a:t>
          </a:r>
          <a:r>
            <a:rPr lang="fr-LU" dirty="0">
              <a:solidFill>
                <a:schemeClr val="tx2"/>
              </a:solidFill>
            </a:rPr>
            <a:t> (+frais))</a:t>
          </a:r>
        </a:p>
      </dgm:t>
    </dgm:pt>
    <dgm:pt modelId="{E42B48F9-B21D-4E30-8ABE-8B654D78DF9B}" type="sibTrans" cxnId="{004BFD89-9E97-4457-85AA-47EA2C90C5B8}">
      <dgm:prSet/>
      <dgm:spPr/>
      <dgm:t>
        <a:bodyPr/>
        <a:lstStyle/>
        <a:p>
          <a:endParaRPr lang="fr-LU"/>
        </a:p>
      </dgm:t>
    </dgm:pt>
    <dgm:pt modelId="{C4CC0201-1D1E-48EC-9A17-54C429D39260}" type="parTrans" cxnId="{0529AA06-CA8A-4D30-B91C-067A74BBF6A3}">
      <dgm:prSet/>
      <dgm:spPr/>
      <dgm:t>
        <a:bodyPr/>
        <a:lstStyle/>
        <a:p>
          <a:endParaRPr lang="fr-LU"/>
        </a:p>
      </dgm:t>
    </dgm:pt>
    <dgm:pt modelId="{E012EFF1-F696-46E1-B5E2-99A6B0EA840A}">
      <dgm:prSet phldrT="[Text]"/>
      <dgm:spPr/>
      <dgm:t>
        <a:bodyPr/>
        <a:lstStyle/>
        <a:p>
          <a:r>
            <a:rPr lang="fr-LU">
              <a:solidFill>
                <a:schemeClr val="tx2"/>
              </a:solidFill>
            </a:rPr>
            <a:t>Sentence</a:t>
          </a:r>
          <a:endParaRPr lang="fr-LU" dirty="0">
            <a:solidFill>
              <a:schemeClr val="tx2"/>
            </a:solidFill>
          </a:endParaRPr>
        </a:p>
      </dgm:t>
    </dgm:pt>
    <dgm:pt modelId="{516D6DA8-D119-49FD-9BCF-4F2405105CB4}" type="sibTrans" cxnId="{0529AA06-CA8A-4D30-B91C-067A74BBF6A3}">
      <dgm:prSet/>
      <dgm:spPr/>
      <dgm:t>
        <a:bodyPr/>
        <a:lstStyle/>
        <a:p>
          <a:endParaRPr lang="fr-LU"/>
        </a:p>
      </dgm:t>
    </dgm:pt>
    <dgm:pt modelId="{497E24E2-B82B-4BFF-B736-B5E0AF9D17C6}" type="pres">
      <dgm:prSet presAssocID="{9ED0D008-9279-40EF-8734-5A5E9C4482AF}" presName="Name0" presStyleCnt="0">
        <dgm:presLayoutVars>
          <dgm:dir/>
          <dgm:resizeHandles val="exact"/>
        </dgm:presLayoutVars>
      </dgm:prSet>
      <dgm:spPr/>
    </dgm:pt>
    <dgm:pt modelId="{9A5D9682-EBC0-473C-955F-39BC50FFEFF8}" type="pres">
      <dgm:prSet presAssocID="{9ED0D008-9279-40EF-8734-5A5E9C4482AF}" presName="arrow" presStyleLbl="bgShp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</dgm:pt>
    <dgm:pt modelId="{297B60AE-D8D4-4A7C-9688-318EC1DEB47D}" type="pres">
      <dgm:prSet presAssocID="{9ED0D008-9279-40EF-8734-5A5E9C4482AF}" presName="points" presStyleCnt="0"/>
      <dgm:spPr/>
    </dgm:pt>
    <dgm:pt modelId="{F47BF4AC-0FF3-458E-B9FD-28F0BE27BEF5}" type="pres">
      <dgm:prSet presAssocID="{EF1AEB58-0049-4E81-A9D2-D4BDA44BED7D}" presName="compositeA" presStyleCnt="0"/>
      <dgm:spPr/>
    </dgm:pt>
    <dgm:pt modelId="{1658441A-2B66-4C0B-AEC4-38EA3A838670}" type="pres">
      <dgm:prSet presAssocID="{EF1AEB58-0049-4E81-A9D2-D4BDA44BED7D}" presName="textA" presStyleLbl="revTx" presStyleIdx="0" presStyleCnt="6">
        <dgm:presLayoutVars>
          <dgm:bulletEnabled val="1"/>
        </dgm:presLayoutVars>
      </dgm:prSet>
      <dgm:spPr/>
    </dgm:pt>
    <dgm:pt modelId="{9945AC50-5F0C-47E0-ADBE-9B307961D935}" type="pres">
      <dgm:prSet presAssocID="{EF1AEB58-0049-4E81-A9D2-D4BDA44BED7D}" presName="circleA" presStyleLbl="node1" presStyleIdx="0" presStyleCnt="6"/>
      <dgm:spPr/>
    </dgm:pt>
    <dgm:pt modelId="{D247DFCA-1EA3-4461-8D4B-F2C29287E9B2}" type="pres">
      <dgm:prSet presAssocID="{EF1AEB58-0049-4E81-A9D2-D4BDA44BED7D}" presName="spaceA" presStyleCnt="0"/>
      <dgm:spPr/>
    </dgm:pt>
    <dgm:pt modelId="{4149959A-7A93-4D4C-B7A1-CB0176A4F0FF}" type="pres">
      <dgm:prSet presAssocID="{9E2EC9B7-9F50-4560-B59F-F5B4AC28FAA3}" presName="space" presStyleCnt="0"/>
      <dgm:spPr/>
    </dgm:pt>
    <dgm:pt modelId="{E353AAA2-E1CE-45A5-AA66-2712088A97F4}" type="pres">
      <dgm:prSet presAssocID="{E24C722D-57A7-4A16-958A-954D1BEA4C90}" presName="compositeB" presStyleCnt="0"/>
      <dgm:spPr/>
    </dgm:pt>
    <dgm:pt modelId="{3385BEF5-FCE5-48F6-AF6E-714C3882C739}" type="pres">
      <dgm:prSet presAssocID="{E24C722D-57A7-4A16-958A-954D1BEA4C90}" presName="textB" presStyleLbl="revTx" presStyleIdx="1" presStyleCnt="6">
        <dgm:presLayoutVars>
          <dgm:bulletEnabled val="1"/>
        </dgm:presLayoutVars>
      </dgm:prSet>
      <dgm:spPr/>
    </dgm:pt>
    <dgm:pt modelId="{BB0F8897-88F3-4221-877F-283B0E9F63BE}" type="pres">
      <dgm:prSet presAssocID="{E24C722D-57A7-4A16-958A-954D1BEA4C90}" presName="circleB" presStyleLbl="node1" presStyleIdx="1" presStyleCnt="6"/>
      <dgm:spPr/>
    </dgm:pt>
    <dgm:pt modelId="{4A9F37CE-D26F-45FF-A973-50EE4AA27035}" type="pres">
      <dgm:prSet presAssocID="{E24C722D-57A7-4A16-958A-954D1BEA4C90}" presName="spaceB" presStyleCnt="0"/>
      <dgm:spPr/>
    </dgm:pt>
    <dgm:pt modelId="{D2ABE9AE-46F7-4E50-A608-CCFC66B87C8F}" type="pres">
      <dgm:prSet presAssocID="{084A408C-4058-484E-A7CE-6EB24F2EA2D1}" presName="space" presStyleCnt="0"/>
      <dgm:spPr/>
    </dgm:pt>
    <dgm:pt modelId="{7B886727-D5F8-4887-B0E9-A989C0CE92F7}" type="pres">
      <dgm:prSet presAssocID="{C3D1BB9A-FCB4-4530-907A-9B0607FE4CDB}" presName="compositeA" presStyleCnt="0"/>
      <dgm:spPr/>
    </dgm:pt>
    <dgm:pt modelId="{D6DDF675-3E44-426E-84F7-B2466BD6D476}" type="pres">
      <dgm:prSet presAssocID="{C3D1BB9A-FCB4-4530-907A-9B0607FE4CDB}" presName="textA" presStyleLbl="revTx" presStyleIdx="2" presStyleCnt="6">
        <dgm:presLayoutVars>
          <dgm:bulletEnabled val="1"/>
        </dgm:presLayoutVars>
      </dgm:prSet>
      <dgm:spPr/>
    </dgm:pt>
    <dgm:pt modelId="{04EDAD1E-0044-47E1-BAB5-004A01CBDF85}" type="pres">
      <dgm:prSet presAssocID="{C3D1BB9A-FCB4-4530-907A-9B0607FE4CDB}" presName="circleA" presStyleLbl="node1" presStyleIdx="2" presStyleCnt="6"/>
      <dgm:spPr/>
    </dgm:pt>
    <dgm:pt modelId="{3B829166-9EA2-40F6-AF5F-79242F4D5D4B}" type="pres">
      <dgm:prSet presAssocID="{C3D1BB9A-FCB4-4530-907A-9B0607FE4CDB}" presName="spaceA" presStyleCnt="0"/>
      <dgm:spPr/>
    </dgm:pt>
    <dgm:pt modelId="{C8C2843E-223B-4690-BD0A-16EAA5EB4FEE}" type="pres">
      <dgm:prSet presAssocID="{C557ECE1-06E1-4106-84F2-E997F39F34B0}" presName="space" presStyleCnt="0"/>
      <dgm:spPr/>
    </dgm:pt>
    <dgm:pt modelId="{AB82BB5F-8BAF-4266-80B3-55FC7EB15E9B}" type="pres">
      <dgm:prSet presAssocID="{5F7FFD2A-5FCE-49C1-98C1-6910C25FDEF2}" presName="compositeB" presStyleCnt="0"/>
      <dgm:spPr/>
    </dgm:pt>
    <dgm:pt modelId="{CE21D8C9-FF3F-4D14-941C-CDCA522BCC6D}" type="pres">
      <dgm:prSet presAssocID="{5F7FFD2A-5FCE-49C1-98C1-6910C25FDEF2}" presName="textB" presStyleLbl="revTx" presStyleIdx="3" presStyleCnt="6">
        <dgm:presLayoutVars>
          <dgm:bulletEnabled val="1"/>
        </dgm:presLayoutVars>
      </dgm:prSet>
      <dgm:spPr/>
    </dgm:pt>
    <dgm:pt modelId="{FD049699-8234-49E2-B230-CAA82787B25B}" type="pres">
      <dgm:prSet presAssocID="{5F7FFD2A-5FCE-49C1-98C1-6910C25FDEF2}" presName="circleB" presStyleLbl="node1" presStyleIdx="3" presStyleCnt="6"/>
      <dgm:spPr/>
    </dgm:pt>
    <dgm:pt modelId="{71ED3C40-A9A6-4725-92A6-59E22D5E0CAD}" type="pres">
      <dgm:prSet presAssocID="{5F7FFD2A-5FCE-49C1-98C1-6910C25FDEF2}" presName="spaceB" presStyleCnt="0"/>
      <dgm:spPr/>
    </dgm:pt>
    <dgm:pt modelId="{878A7317-6665-4A6F-962C-446A053266A5}" type="pres">
      <dgm:prSet presAssocID="{BFEA5619-5CF7-4279-A676-0C8198D46F39}" presName="space" presStyleCnt="0"/>
      <dgm:spPr/>
    </dgm:pt>
    <dgm:pt modelId="{715D8BB6-6371-474B-B210-680501EC9C2C}" type="pres">
      <dgm:prSet presAssocID="{84271A7F-231B-4BDD-9DAF-7D47FAA810C4}" presName="compositeA" presStyleCnt="0"/>
      <dgm:spPr/>
    </dgm:pt>
    <dgm:pt modelId="{3CB7979D-DB78-48DA-8683-A18DCB56152D}" type="pres">
      <dgm:prSet presAssocID="{84271A7F-231B-4BDD-9DAF-7D47FAA810C4}" presName="textA" presStyleLbl="revTx" presStyleIdx="4" presStyleCnt="6">
        <dgm:presLayoutVars>
          <dgm:bulletEnabled val="1"/>
        </dgm:presLayoutVars>
      </dgm:prSet>
      <dgm:spPr/>
    </dgm:pt>
    <dgm:pt modelId="{29120F91-94A9-4253-87C7-884DD1BED224}" type="pres">
      <dgm:prSet presAssocID="{84271A7F-231B-4BDD-9DAF-7D47FAA810C4}" presName="circleA" presStyleLbl="node1" presStyleIdx="4" presStyleCnt="6"/>
      <dgm:spPr/>
    </dgm:pt>
    <dgm:pt modelId="{4432681E-B601-432D-8F21-FFCCCDA88BCF}" type="pres">
      <dgm:prSet presAssocID="{84271A7F-231B-4BDD-9DAF-7D47FAA810C4}" presName="spaceA" presStyleCnt="0"/>
      <dgm:spPr/>
    </dgm:pt>
    <dgm:pt modelId="{621DE05C-1D08-4FFD-84D8-CBB309CE3196}" type="pres">
      <dgm:prSet presAssocID="{E42B48F9-B21D-4E30-8ABE-8B654D78DF9B}" presName="space" presStyleCnt="0"/>
      <dgm:spPr/>
    </dgm:pt>
    <dgm:pt modelId="{73B259F1-B9A9-445E-BFCA-38DBE1F4BCB4}" type="pres">
      <dgm:prSet presAssocID="{E012EFF1-F696-46E1-B5E2-99A6B0EA840A}" presName="compositeB" presStyleCnt="0"/>
      <dgm:spPr/>
    </dgm:pt>
    <dgm:pt modelId="{12AC1E6E-C20A-4FA4-8DB8-C82681BACEB6}" type="pres">
      <dgm:prSet presAssocID="{E012EFF1-F696-46E1-B5E2-99A6B0EA840A}" presName="textB" presStyleLbl="revTx" presStyleIdx="5" presStyleCnt="6">
        <dgm:presLayoutVars>
          <dgm:bulletEnabled val="1"/>
        </dgm:presLayoutVars>
      </dgm:prSet>
      <dgm:spPr/>
    </dgm:pt>
    <dgm:pt modelId="{61F35978-4465-4995-AA7D-227DAB2AD3E4}" type="pres">
      <dgm:prSet presAssocID="{E012EFF1-F696-46E1-B5E2-99A6B0EA840A}" presName="circleB" presStyleLbl="node1" presStyleIdx="5" presStyleCnt="6"/>
      <dgm:spPr/>
    </dgm:pt>
    <dgm:pt modelId="{EACF6529-D64D-4C83-BB84-15BFF708D4A0}" type="pres">
      <dgm:prSet presAssocID="{E012EFF1-F696-46E1-B5E2-99A6B0EA840A}" presName="spaceB" presStyleCnt="0"/>
      <dgm:spPr/>
    </dgm:pt>
  </dgm:ptLst>
  <dgm:cxnLst>
    <dgm:cxn modelId="{0529AA06-CA8A-4D30-B91C-067A74BBF6A3}" srcId="{9ED0D008-9279-40EF-8734-5A5E9C4482AF}" destId="{E012EFF1-F696-46E1-B5E2-99A6B0EA840A}" srcOrd="5" destOrd="0" parTransId="{C4CC0201-1D1E-48EC-9A17-54C429D39260}" sibTransId="{516D6DA8-D119-49FD-9BCF-4F2405105CB4}"/>
    <dgm:cxn modelId="{3ED84E2C-9462-4F98-88C9-F8510CABE9A3}" type="presOf" srcId="{EF1AEB58-0049-4E81-A9D2-D4BDA44BED7D}" destId="{1658441A-2B66-4C0B-AEC4-38EA3A838670}" srcOrd="0" destOrd="0" presId="urn:microsoft.com/office/officeart/2005/8/layout/hProcess11"/>
    <dgm:cxn modelId="{27A5EB31-240A-4073-AB11-FE975D1FA2A6}" srcId="{9ED0D008-9279-40EF-8734-5A5E9C4482AF}" destId="{EF1AEB58-0049-4E81-A9D2-D4BDA44BED7D}" srcOrd="0" destOrd="0" parTransId="{4DD9C35C-10EC-4BC4-850C-4C0DB4306E63}" sibTransId="{9E2EC9B7-9F50-4560-B59F-F5B4AC28FAA3}"/>
    <dgm:cxn modelId="{623B1142-7528-4FD4-99CF-6CD1B6C572AA}" srcId="{9ED0D008-9279-40EF-8734-5A5E9C4482AF}" destId="{E24C722D-57A7-4A16-958A-954D1BEA4C90}" srcOrd="1" destOrd="0" parTransId="{0E0938FC-F544-4FAB-876F-BCBD08FF2DA2}" sibTransId="{084A408C-4058-484E-A7CE-6EB24F2EA2D1}"/>
    <dgm:cxn modelId="{D642A673-BF4E-455B-B63D-B205B186BC81}" type="presOf" srcId="{E24C722D-57A7-4A16-958A-954D1BEA4C90}" destId="{3385BEF5-FCE5-48F6-AF6E-714C3882C739}" srcOrd="0" destOrd="0" presId="urn:microsoft.com/office/officeart/2005/8/layout/hProcess11"/>
    <dgm:cxn modelId="{004BFD89-9E97-4457-85AA-47EA2C90C5B8}" srcId="{9ED0D008-9279-40EF-8734-5A5E9C4482AF}" destId="{84271A7F-231B-4BDD-9DAF-7D47FAA810C4}" srcOrd="4" destOrd="0" parTransId="{7F26DC17-4242-4DA6-BC1C-5B8B6244F674}" sibTransId="{E42B48F9-B21D-4E30-8ABE-8B654D78DF9B}"/>
    <dgm:cxn modelId="{BBFAE596-1A5B-4DC9-9292-953F7620522F}" type="presOf" srcId="{84271A7F-231B-4BDD-9DAF-7D47FAA810C4}" destId="{3CB7979D-DB78-48DA-8683-A18DCB56152D}" srcOrd="0" destOrd="0" presId="urn:microsoft.com/office/officeart/2005/8/layout/hProcess11"/>
    <dgm:cxn modelId="{CCB159B6-DF45-4F31-A715-1C56B81DEE33}" srcId="{9ED0D008-9279-40EF-8734-5A5E9C4482AF}" destId="{C3D1BB9A-FCB4-4530-907A-9B0607FE4CDB}" srcOrd="2" destOrd="0" parTransId="{6DBA1A34-0A04-4514-981D-9BFB2219C2DA}" sibTransId="{C557ECE1-06E1-4106-84F2-E997F39F34B0}"/>
    <dgm:cxn modelId="{CD3EB6B9-A712-4FEF-80FA-8FD9EB8F64A0}" type="presOf" srcId="{C3D1BB9A-FCB4-4530-907A-9B0607FE4CDB}" destId="{D6DDF675-3E44-426E-84F7-B2466BD6D476}" srcOrd="0" destOrd="0" presId="urn:microsoft.com/office/officeart/2005/8/layout/hProcess11"/>
    <dgm:cxn modelId="{894483C5-2BF9-4CD4-926B-131F65B66A7E}" srcId="{9ED0D008-9279-40EF-8734-5A5E9C4482AF}" destId="{5F7FFD2A-5FCE-49C1-98C1-6910C25FDEF2}" srcOrd="3" destOrd="0" parTransId="{B44E3A53-F50E-485D-8B6F-8218F161F352}" sibTransId="{BFEA5619-5CF7-4279-A676-0C8198D46F39}"/>
    <dgm:cxn modelId="{E10D40CD-7EB8-4D06-8E98-DFCBAD6C6F23}" type="presOf" srcId="{E012EFF1-F696-46E1-B5E2-99A6B0EA840A}" destId="{12AC1E6E-C20A-4FA4-8DB8-C82681BACEB6}" srcOrd="0" destOrd="0" presId="urn:microsoft.com/office/officeart/2005/8/layout/hProcess11"/>
    <dgm:cxn modelId="{42E296D4-281B-4F6C-9A39-CA66791AFEC2}" type="presOf" srcId="{5F7FFD2A-5FCE-49C1-98C1-6910C25FDEF2}" destId="{CE21D8C9-FF3F-4D14-941C-CDCA522BCC6D}" srcOrd="0" destOrd="0" presId="urn:microsoft.com/office/officeart/2005/8/layout/hProcess11"/>
    <dgm:cxn modelId="{2B6333D9-CCFD-42C1-B423-D9B4E69E8C0D}" type="presOf" srcId="{9ED0D008-9279-40EF-8734-5A5E9C4482AF}" destId="{497E24E2-B82B-4BFF-B736-B5E0AF9D17C6}" srcOrd="0" destOrd="0" presId="urn:microsoft.com/office/officeart/2005/8/layout/hProcess11"/>
    <dgm:cxn modelId="{10494620-4417-4BA2-B419-025942C65575}" type="presParOf" srcId="{497E24E2-B82B-4BFF-B736-B5E0AF9D17C6}" destId="{9A5D9682-EBC0-473C-955F-39BC50FFEFF8}" srcOrd="0" destOrd="0" presId="urn:microsoft.com/office/officeart/2005/8/layout/hProcess11"/>
    <dgm:cxn modelId="{F04E9A00-ABDE-4955-B352-1EDF97ABD7AE}" type="presParOf" srcId="{497E24E2-B82B-4BFF-B736-B5E0AF9D17C6}" destId="{297B60AE-D8D4-4A7C-9688-318EC1DEB47D}" srcOrd="1" destOrd="0" presId="urn:microsoft.com/office/officeart/2005/8/layout/hProcess11"/>
    <dgm:cxn modelId="{DCF5F6DF-0FEE-47DD-A043-45499A0435E3}" type="presParOf" srcId="{297B60AE-D8D4-4A7C-9688-318EC1DEB47D}" destId="{F47BF4AC-0FF3-458E-B9FD-28F0BE27BEF5}" srcOrd="0" destOrd="0" presId="urn:microsoft.com/office/officeart/2005/8/layout/hProcess11"/>
    <dgm:cxn modelId="{BC95F161-6538-4403-9941-5A21940A159C}" type="presParOf" srcId="{F47BF4AC-0FF3-458E-B9FD-28F0BE27BEF5}" destId="{1658441A-2B66-4C0B-AEC4-38EA3A838670}" srcOrd="0" destOrd="0" presId="urn:microsoft.com/office/officeart/2005/8/layout/hProcess11"/>
    <dgm:cxn modelId="{93471B91-A659-4403-AAEB-849861866E92}" type="presParOf" srcId="{F47BF4AC-0FF3-458E-B9FD-28F0BE27BEF5}" destId="{9945AC50-5F0C-47E0-ADBE-9B307961D935}" srcOrd="1" destOrd="0" presId="urn:microsoft.com/office/officeart/2005/8/layout/hProcess11"/>
    <dgm:cxn modelId="{52F636F2-C26C-414C-BD56-DDFBFE18E1EC}" type="presParOf" srcId="{F47BF4AC-0FF3-458E-B9FD-28F0BE27BEF5}" destId="{D247DFCA-1EA3-4461-8D4B-F2C29287E9B2}" srcOrd="2" destOrd="0" presId="urn:microsoft.com/office/officeart/2005/8/layout/hProcess11"/>
    <dgm:cxn modelId="{081749FB-F8F8-448F-AE7B-709F9429E718}" type="presParOf" srcId="{297B60AE-D8D4-4A7C-9688-318EC1DEB47D}" destId="{4149959A-7A93-4D4C-B7A1-CB0176A4F0FF}" srcOrd="1" destOrd="0" presId="urn:microsoft.com/office/officeart/2005/8/layout/hProcess11"/>
    <dgm:cxn modelId="{B339EBE7-1397-4F69-8127-A7CAD57A9309}" type="presParOf" srcId="{297B60AE-D8D4-4A7C-9688-318EC1DEB47D}" destId="{E353AAA2-E1CE-45A5-AA66-2712088A97F4}" srcOrd="2" destOrd="0" presId="urn:microsoft.com/office/officeart/2005/8/layout/hProcess11"/>
    <dgm:cxn modelId="{283132BB-74B0-4668-9065-C1CCD0B9278A}" type="presParOf" srcId="{E353AAA2-E1CE-45A5-AA66-2712088A97F4}" destId="{3385BEF5-FCE5-48F6-AF6E-714C3882C739}" srcOrd="0" destOrd="0" presId="urn:microsoft.com/office/officeart/2005/8/layout/hProcess11"/>
    <dgm:cxn modelId="{5E8CAE0D-4B9D-430A-9BC8-2162BFB506BB}" type="presParOf" srcId="{E353AAA2-E1CE-45A5-AA66-2712088A97F4}" destId="{BB0F8897-88F3-4221-877F-283B0E9F63BE}" srcOrd="1" destOrd="0" presId="urn:microsoft.com/office/officeart/2005/8/layout/hProcess11"/>
    <dgm:cxn modelId="{0406CA4F-CE35-4612-9D7D-56808EA70FB4}" type="presParOf" srcId="{E353AAA2-E1CE-45A5-AA66-2712088A97F4}" destId="{4A9F37CE-D26F-45FF-A973-50EE4AA27035}" srcOrd="2" destOrd="0" presId="urn:microsoft.com/office/officeart/2005/8/layout/hProcess11"/>
    <dgm:cxn modelId="{5FD5B334-A1FD-484D-99BD-72CFD551EAA4}" type="presParOf" srcId="{297B60AE-D8D4-4A7C-9688-318EC1DEB47D}" destId="{D2ABE9AE-46F7-4E50-A608-CCFC66B87C8F}" srcOrd="3" destOrd="0" presId="urn:microsoft.com/office/officeart/2005/8/layout/hProcess11"/>
    <dgm:cxn modelId="{6A750CAA-F026-4C44-B501-7A192D30E5F6}" type="presParOf" srcId="{297B60AE-D8D4-4A7C-9688-318EC1DEB47D}" destId="{7B886727-D5F8-4887-B0E9-A989C0CE92F7}" srcOrd="4" destOrd="0" presId="urn:microsoft.com/office/officeart/2005/8/layout/hProcess11"/>
    <dgm:cxn modelId="{4EDAC199-6CE0-4F57-BEA4-DA8677EE36DC}" type="presParOf" srcId="{7B886727-D5F8-4887-B0E9-A989C0CE92F7}" destId="{D6DDF675-3E44-426E-84F7-B2466BD6D476}" srcOrd="0" destOrd="0" presId="urn:microsoft.com/office/officeart/2005/8/layout/hProcess11"/>
    <dgm:cxn modelId="{5BE17737-62FB-4372-8F60-6325423CEF6C}" type="presParOf" srcId="{7B886727-D5F8-4887-B0E9-A989C0CE92F7}" destId="{04EDAD1E-0044-47E1-BAB5-004A01CBDF85}" srcOrd="1" destOrd="0" presId="urn:microsoft.com/office/officeart/2005/8/layout/hProcess11"/>
    <dgm:cxn modelId="{5E98D609-EEEF-4EA4-91F7-6AB2BBAD9621}" type="presParOf" srcId="{7B886727-D5F8-4887-B0E9-A989C0CE92F7}" destId="{3B829166-9EA2-40F6-AF5F-79242F4D5D4B}" srcOrd="2" destOrd="0" presId="urn:microsoft.com/office/officeart/2005/8/layout/hProcess11"/>
    <dgm:cxn modelId="{DDE8E9A4-C2BE-4B26-9BBE-668230FF14CA}" type="presParOf" srcId="{297B60AE-D8D4-4A7C-9688-318EC1DEB47D}" destId="{C8C2843E-223B-4690-BD0A-16EAA5EB4FEE}" srcOrd="5" destOrd="0" presId="urn:microsoft.com/office/officeart/2005/8/layout/hProcess11"/>
    <dgm:cxn modelId="{5CB98198-F21E-4F38-8CAC-82249BC4468F}" type="presParOf" srcId="{297B60AE-D8D4-4A7C-9688-318EC1DEB47D}" destId="{AB82BB5F-8BAF-4266-80B3-55FC7EB15E9B}" srcOrd="6" destOrd="0" presId="urn:microsoft.com/office/officeart/2005/8/layout/hProcess11"/>
    <dgm:cxn modelId="{0C250001-7538-4821-B1BA-DAD3F5C5B265}" type="presParOf" srcId="{AB82BB5F-8BAF-4266-80B3-55FC7EB15E9B}" destId="{CE21D8C9-FF3F-4D14-941C-CDCA522BCC6D}" srcOrd="0" destOrd="0" presId="urn:microsoft.com/office/officeart/2005/8/layout/hProcess11"/>
    <dgm:cxn modelId="{C57A8A9F-48A7-4797-B77F-FF0BA6D275AA}" type="presParOf" srcId="{AB82BB5F-8BAF-4266-80B3-55FC7EB15E9B}" destId="{FD049699-8234-49E2-B230-CAA82787B25B}" srcOrd="1" destOrd="0" presId="urn:microsoft.com/office/officeart/2005/8/layout/hProcess11"/>
    <dgm:cxn modelId="{EB9BDD97-3186-43FF-81B7-573B13A5782C}" type="presParOf" srcId="{AB82BB5F-8BAF-4266-80B3-55FC7EB15E9B}" destId="{71ED3C40-A9A6-4725-92A6-59E22D5E0CAD}" srcOrd="2" destOrd="0" presId="urn:microsoft.com/office/officeart/2005/8/layout/hProcess11"/>
    <dgm:cxn modelId="{CC5B0DD9-32EA-423B-B01E-528A5AAF3917}" type="presParOf" srcId="{297B60AE-D8D4-4A7C-9688-318EC1DEB47D}" destId="{878A7317-6665-4A6F-962C-446A053266A5}" srcOrd="7" destOrd="0" presId="urn:microsoft.com/office/officeart/2005/8/layout/hProcess11"/>
    <dgm:cxn modelId="{BFFA8759-6FCF-44B1-988D-286A53A6C999}" type="presParOf" srcId="{297B60AE-D8D4-4A7C-9688-318EC1DEB47D}" destId="{715D8BB6-6371-474B-B210-680501EC9C2C}" srcOrd="8" destOrd="0" presId="urn:microsoft.com/office/officeart/2005/8/layout/hProcess11"/>
    <dgm:cxn modelId="{25244B4D-05E8-4E4C-B38A-69FD695292FD}" type="presParOf" srcId="{715D8BB6-6371-474B-B210-680501EC9C2C}" destId="{3CB7979D-DB78-48DA-8683-A18DCB56152D}" srcOrd="0" destOrd="0" presId="urn:microsoft.com/office/officeart/2005/8/layout/hProcess11"/>
    <dgm:cxn modelId="{FB829CEA-F458-42B0-86CB-A9DBC93BC508}" type="presParOf" srcId="{715D8BB6-6371-474B-B210-680501EC9C2C}" destId="{29120F91-94A9-4253-87C7-884DD1BED224}" srcOrd="1" destOrd="0" presId="urn:microsoft.com/office/officeart/2005/8/layout/hProcess11"/>
    <dgm:cxn modelId="{233E21E4-110D-4982-8B64-5D3D24C49ADA}" type="presParOf" srcId="{715D8BB6-6371-474B-B210-680501EC9C2C}" destId="{4432681E-B601-432D-8F21-FFCCCDA88BCF}" srcOrd="2" destOrd="0" presId="urn:microsoft.com/office/officeart/2005/8/layout/hProcess11"/>
    <dgm:cxn modelId="{4B5C9496-4B97-4F10-83E9-38F98E404B35}" type="presParOf" srcId="{297B60AE-D8D4-4A7C-9688-318EC1DEB47D}" destId="{621DE05C-1D08-4FFD-84D8-CBB309CE3196}" srcOrd="9" destOrd="0" presId="urn:microsoft.com/office/officeart/2005/8/layout/hProcess11"/>
    <dgm:cxn modelId="{2FF37A2A-F3C0-4DE3-B0D4-CD6960D08FA0}" type="presParOf" srcId="{297B60AE-D8D4-4A7C-9688-318EC1DEB47D}" destId="{73B259F1-B9A9-445E-BFCA-38DBE1F4BCB4}" srcOrd="10" destOrd="0" presId="urn:microsoft.com/office/officeart/2005/8/layout/hProcess11"/>
    <dgm:cxn modelId="{6DB75546-EE80-40FF-9F2D-2F64C409CDF4}" type="presParOf" srcId="{73B259F1-B9A9-445E-BFCA-38DBE1F4BCB4}" destId="{12AC1E6E-C20A-4FA4-8DB8-C82681BACEB6}" srcOrd="0" destOrd="0" presId="urn:microsoft.com/office/officeart/2005/8/layout/hProcess11"/>
    <dgm:cxn modelId="{1927AFBA-C457-41F9-AFA5-C94F09769926}" type="presParOf" srcId="{73B259F1-B9A9-445E-BFCA-38DBE1F4BCB4}" destId="{61F35978-4465-4995-AA7D-227DAB2AD3E4}" srcOrd="1" destOrd="0" presId="urn:microsoft.com/office/officeart/2005/8/layout/hProcess11"/>
    <dgm:cxn modelId="{161F2B9C-29B0-4F77-AC5A-03A400A801C1}" type="presParOf" srcId="{73B259F1-B9A9-445E-BFCA-38DBE1F4BCB4}" destId="{EACF6529-D64D-4C83-BB84-15BFF708D4A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72954C-FCEC-484E-A2E1-9FCC89F4537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C0DE73D2-88DF-4B47-B1BF-A1465004F81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fr-FR" dirty="0">
              <a:solidFill>
                <a:schemeClr val="tx2"/>
              </a:solidFill>
              <a:latin typeface="Arial"/>
              <a:cs typeface="Arial"/>
            </a:rPr>
            <a:t>Nomination d'un arbitre en </a:t>
          </a:r>
          <a:r>
            <a:rPr lang="fr-FR" b="1" dirty="0">
              <a:solidFill>
                <a:schemeClr val="tx2"/>
              </a:solidFill>
              <a:latin typeface="Arial"/>
              <a:cs typeface="Arial"/>
            </a:rPr>
            <a:t>2 jours</a:t>
          </a:r>
          <a:endParaRPr lang="fr-FR" dirty="0">
            <a:solidFill>
              <a:schemeClr val="tx2"/>
            </a:solidFill>
          </a:endParaRPr>
        </a:p>
      </dgm:t>
    </dgm:pt>
    <dgm:pt modelId="{22E5F475-B97F-46EB-B419-1A682991FAFB}" type="parTrans" cxnId="{04E15006-EF88-4D00-8A89-DD78A44E42D4}">
      <dgm:prSet/>
      <dgm:spPr/>
      <dgm:t>
        <a:bodyPr/>
        <a:lstStyle/>
        <a:p>
          <a:endParaRPr lang="fr-FR"/>
        </a:p>
      </dgm:t>
    </dgm:pt>
    <dgm:pt modelId="{160C8F51-AB08-476D-8DB1-D4199A3F7D30}" type="sibTrans" cxnId="{04E15006-EF88-4D00-8A89-DD78A44E42D4}">
      <dgm:prSet/>
      <dgm:spPr/>
      <dgm:t>
        <a:bodyPr/>
        <a:lstStyle/>
        <a:p>
          <a:endParaRPr lang="fr-FR"/>
        </a:p>
      </dgm:t>
    </dgm:pt>
    <dgm:pt modelId="{834D9AF2-D51A-4FD2-B6DE-01FA700F006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>
              <a:solidFill>
                <a:schemeClr val="tx2"/>
              </a:solidFill>
              <a:latin typeface="Arial"/>
              <a:cs typeface="Arial"/>
            </a:rPr>
            <a:t>Décision en </a:t>
          </a:r>
          <a:r>
            <a:rPr lang="fr-FR" b="1" dirty="0">
              <a:solidFill>
                <a:schemeClr val="tx2"/>
              </a:solidFill>
              <a:latin typeface="Arial"/>
              <a:cs typeface="Arial"/>
            </a:rPr>
            <a:t>15 jours </a:t>
          </a:r>
          <a:r>
            <a:rPr lang="fr-FR" b="0" dirty="0">
              <a:solidFill>
                <a:schemeClr val="tx2"/>
              </a:solidFill>
              <a:latin typeface="Arial"/>
              <a:cs typeface="Arial"/>
            </a:rPr>
            <a:t>(sentence / ordonnance)</a:t>
          </a:r>
        </a:p>
      </dgm:t>
    </dgm:pt>
    <dgm:pt modelId="{E43AAEC1-747D-47C1-BEFB-486979E72397}" type="parTrans" cxnId="{CCB4E958-5695-43E0-A5C9-FBB3FA137985}">
      <dgm:prSet/>
      <dgm:spPr/>
      <dgm:t>
        <a:bodyPr/>
        <a:lstStyle/>
        <a:p>
          <a:endParaRPr lang="fr-FR"/>
        </a:p>
      </dgm:t>
    </dgm:pt>
    <dgm:pt modelId="{F3014EFE-F351-4787-89CE-DF502C8E7B4D}" type="sibTrans" cxnId="{CCB4E958-5695-43E0-A5C9-FBB3FA137985}">
      <dgm:prSet/>
      <dgm:spPr/>
      <dgm:t>
        <a:bodyPr/>
        <a:lstStyle/>
        <a:p>
          <a:endParaRPr lang="fr-FR"/>
        </a:p>
      </dgm:t>
    </dgm:pt>
    <dgm:pt modelId="{330EB3EB-0039-496D-A72B-EEA87CF4A579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>
              <a:solidFill>
                <a:schemeClr val="tx2"/>
              </a:solidFill>
              <a:latin typeface="Arial"/>
              <a:cs typeface="Arial"/>
            </a:rPr>
            <a:t>Frais de procédure </a:t>
          </a:r>
          <a:r>
            <a:rPr lang="fr-FR" b="1" dirty="0">
              <a:solidFill>
                <a:schemeClr val="tx2"/>
              </a:solidFill>
              <a:latin typeface="Arial"/>
              <a:cs typeface="Arial"/>
            </a:rPr>
            <a:t>18.000 euros</a:t>
          </a:r>
        </a:p>
      </dgm:t>
    </dgm:pt>
    <dgm:pt modelId="{011F1B27-F82F-4E35-AB33-98151D1E6276}" type="parTrans" cxnId="{7C17BD11-9ABA-4958-AA5E-7DC4BAB08DFB}">
      <dgm:prSet/>
      <dgm:spPr/>
      <dgm:t>
        <a:bodyPr/>
        <a:lstStyle/>
        <a:p>
          <a:endParaRPr lang="fr-FR"/>
        </a:p>
      </dgm:t>
    </dgm:pt>
    <dgm:pt modelId="{13E2870A-9442-4B8B-841B-45E643439C0E}" type="sibTrans" cxnId="{7C17BD11-9ABA-4958-AA5E-7DC4BAB08DFB}">
      <dgm:prSet/>
      <dgm:spPr/>
      <dgm:t>
        <a:bodyPr/>
        <a:lstStyle/>
        <a:p>
          <a:endParaRPr lang="fr-FR"/>
        </a:p>
      </dgm:t>
    </dgm:pt>
    <dgm:pt modelId="{2FB23230-64DF-40B3-9C26-00FC17C21908}" type="pres">
      <dgm:prSet presAssocID="{B272954C-FCEC-484E-A2E1-9FCC89F45377}" presName="linear" presStyleCnt="0">
        <dgm:presLayoutVars>
          <dgm:dir/>
          <dgm:animLvl val="lvl"/>
          <dgm:resizeHandles val="exact"/>
        </dgm:presLayoutVars>
      </dgm:prSet>
      <dgm:spPr/>
    </dgm:pt>
    <dgm:pt modelId="{937F8650-D412-46D6-A7D4-2632D654BC56}" type="pres">
      <dgm:prSet presAssocID="{C0DE73D2-88DF-4B47-B1BF-A1465004F818}" presName="parentLin" presStyleCnt="0"/>
      <dgm:spPr/>
    </dgm:pt>
    <dgm:pt modelId="{8980985E-9185-4A6E-958B-83151466E998}" type="pres">
      <dgm:prSet presAssocID="{C0DE73D2-88DF-4B47-B1BF-A1465004F818}" presName="parentLeftMargin" presStyleLbl="node1" presStyleIdx="0" presStyleCnt="3"/>
      <dgm:spPr/>
    </dgm:pt>
    <dgm:pt modelId="{287E02AD-8D61-4951-ADA1-5F3292DF8D88}" type="pres">
      <dgm:prSet presAssocID="{C0DE73D2-88DF-4B47-B1BF-A1465004F818}" presName="parentText" presStyleLbl="node1" presStyleIdx="0" presStyleCnt="3" custScaleX="123337">
        <dgm:presLayoutVars>
          <dgm:chMax val="0"/>
          <dgm:bulletEnabled val="1"/>
        </dgm:presLayoutVars>
      </dgm:prSet>
      <dgm:spPr/>
    </dgm:pt>
    <dgm:pt modelId="{2898A01A-1004-43C9-957B-8F5C2E714A23}" type="pres">
      <dgm:prSet presAssocID="{C0DE73D2-88DF-4B47-B1BF-A1465004F818}" presName="negativeSpace" presStyleCnt="0"/>
      <dgm:spPr/>
    </dgm:pt>
    <dgm:pt modelId="{9A111F9B-23D3-4454-9551-AAABDB4580C6}" type="pres">
      <dgm:prSet presAssocID="{C0DE73D2-88DF-4B47-B1BF-A1465004F818}" presName="childText" presStyleLbl="conFgAcc1" presStyleIdx="0" presStyleCnt="3">
        <dgm:presLayoutVars>
          <dgm:bulletEnabled val="1"/>
        </dgm:presLayoutVars>
      </dgm:prSet>
      <dgm:spPr/>
    </dgm:pt>
    <dgm:pt modelId="{4AEBA0E8-B4C5-4FB5-8149-CF51B65AA518}" type="pres">
      <dgm:prSet presAssocID="{160C8F51-AB08-476D-8DB1-D4199A3F7D30}" presName="spaceBetweenRectangles" presStyleCnt="0"/>
      <dgm:spPr/>
    </dgm:pt>
    <dgm:pt modelId="{FE93C119-E72C-4322-A2D8-A3E1CB38A3A7}" type="pres">
      <dgm:prSet presAssocID="{834D9AF2-D51A-4FD2-B6DE-01FA700F0063}" presName="parentLin" presStyleCnt="0"/>
      <dgm:spPr/>
    </dgm:pt>
    <dgm:pt modelId="{E12A6EA0-8C19-4E76-BD11-F0AB1E31D4F1}" type="pres">
      <dgm:prSet presAssocID="{834D9AF2-D51A-4FD2-B6DE-01FA700F0063}" presName="parentLeftMargin" presStyleLbl="node1" presStyleIdx="0" presStyleCnt="3"/>
      <dgm:spPr/>
    </dgm:pt>
    <dgm:pt modelId="{B2DB4722-A64E-4E9E-82A8-8CAF71E105D2}" type="pres">
      <dgm:prSet presAssocID="{834D9AF2-D51A-4FD2-B6DE-01FA700F0063}" presName="parentText" presStyleLbl="node1" presStyleIdx="1" presStyleCnt="3" custScaleX="122976">
        <dgm:presLayoutVars>
          <dgm:chMax val="0"/>
          <dgm:bulletEnabled val="1"/>
        </dgm:presLayoutVars>
      </dgm:prSet>
      <dgm:spPr/>
    </dgm:pt>
    <dgm:pt modelId="{7A9A0B09-C1FB-46D4-9165-00343C6EB730}" type="pres">
      <dgm:prSet presAssocID="{834D9AF2-D51A-4FD2-B6DE-01FA700F0063}" presName="negativeSpace" presStyleCnt="0"/>
      <dgm:spPr/>
    </dgm:pt>
    <dgm:pt modelId="{D16C208F-C695-48BF-8EAB-723BA630DFD8}" type="pres">
      <dgm:prSet presAssocID="{834D9AF2-D51A-4FD2-B6DE-01FA700F0063}" presName="childText" presStyleLbl="conFgAcc1" presStyleIdx="1" presStyleCnt="3">
        <dgm:presLayoutVars>
          <dgm:bulletEnabled val="1"/>
        </dgm:presLayoutVars>
      </dgm:prSet>
      <dgm:spPr/>
    </dgm:pt>
    <dgm:pt modelId="{E8C06F79-2A4A-441C-B765-1A47223F74A6}" type="pres">
      <dgm:prSet presAssocID="{F3014EFE-F351-4787-89CE-DF502C8E7B4D}" presName="spaceBetweenRectangles" presStyleCnt="0"/>
      <dgm:spPr/>
    </dgm:pt>
    <dgm:pt modelId="{28C7FA09-4565-4182-8563-784FDFB3B224}" type="pres">
      <dgm:prSet presAssocID="{330EB3EB-0039-496D-A72B-EEA87CF4A579}" presName="parentLin" presStyleCnt="0"/>
      <dgm:spPr/>
    </dgm:pt>
    <dgm:pt modelId="{9605C8FB-8E0F-4732-9DE4-D102FD35F1CD}" type="pres">
      <dgm:prSet presAssocID="{330EB3EB-0039-496D-A72B-EEA87CF4A579}" presName="parentLeftMargin" presStyleLbl="node1" presStyleIdx="1" presStyleCnt="3"/>
      <dgm:spPr/>
    </dgm:pt>
    <dgm:pt modelId="{90800A55-9BA3-43B6-8D26-FB565759B7AB}" type="pres">
      <dgm:prSet presAssocID="{330EB3EB-0039-496D-A72B-EEA87CF4A579}" presName="parentText" presStyleLbl="node1" presStyleIdx="2" presStyleCnt="3" custScaleX="122807">
        <dgm:presLayoutVars>
          <dgm:chMax val="0"/>
          <dgm:bulletEnabled val="1"/>
        </dgm:presLayoutVars>
      </dgm:prSet>
      <dgm:spPr/>
    </dgm:pt>
    <dgm:pt modelId="{8B55ADCC-4D96-4167-825D-26CA0B6C05EB}" type="pres">
      <dgm:prSet presAssocID="{330EB3EB-0039-496D-A72B-EEA87CF4A579}" presName="negativeSpace" presStyleCnt="0"/>
      <dgm:spPr/>
    </dgm:pt>
    <dgm:pt modelId="{8868C764-8C68-4CEF-A420-CED980C0A924}" type="pres">
      <dgm:prSet presAssocID="{330EB3EB-0039-496D-A72B-EEA87CF4A5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E15006-EF88-4D00-8A89-DD78A44E42D4}" srcId="{B272954C-FCEC-484E-A2E1-9FCC89F45377}" destId="{C0DE73D2-88DF-4B47-B1BF-A1465004F818}" srcOrd="0" destOrd="0" parTransId="{22E5F475-B97F-46EB-B419-1A682991FAFB}" sibTransId="{160C8F51-AB08-476D-8DB1-D4199A3F7D30}"/>
    <dgm:cxn modelId="{62E1590E-DCC5-4DCB-A009-D1D09B0D0C72}" type="presOf" srcId="{C0DE73D2-88DF-4B47-B1BF-A1465004F818}" destId="{287E02AD-8D61-4951-ADA1-5F3292DF8D88}" srcOrd="1" destOrd="0" presId="urn:microsoft.com/office/officeart/2005/8/layout/list1"/>
    <dgm:cxn modelId="{7C17BD11-9ABA-4958-AA5E-7DC4BAB08DFB}" srcId="{B272954C-FCEC-484E-A2E1-9FCC89F45377}" destId="{330EB3EB-0039-496D-A72B-EEA87CF4A579}" srcOrd="2" destOrd="0" parTransId="{011F1B27-F82F-4E35-AB33-98151D1E6276}" sibTransId="{13E2870A-9442-4B8B-841B-45E643439C0E}"/>
    <dgm:cxn modelId="{34ADF720-69F8-4528-B11B-3C8FAF969A4A}" type="presOf" srcId="{330EB3EB-0039-496D-A72B-EEA87CF4A579}" destId="{90800A55-9BA3-43B6-8D26-FB565759B7AB}" srcOrd="1" destOrd="0" presId="urn:microsoft.com/office/officeart/2005/8/layout/list1"/>
    <dgm:cxn modelId="{A9ADBA60-7383-4253-A769-E66675036766}" type="presOf" srcId="{330EB3EB-0039-496D-A72B-EEA87CF4A579}" destId="{9605C8FB-8E0F-4732-9DE4-D102FD35F1CD}" srcOrd="0" destOrd="0" presId="urn:microsoft.com/office/officeart/2005/8/layout/list1"/>
    <dgm:cxn modelId="{F3BDE04B-D736-4587-9B96-D2C315F62306}" type="presOf" srcId="{834D9AF2-D51A-4FD2-B6DE-01FA700F0063}" destId="{E12A6EA0-8C19-4E76-BD11-F0AB1E31D4F1}" srcOrd="0" destOrd="0" presId="urn:microsoft.com/office/officeart/2005/8/layout/list1"/>
    <dgm:cxn modelId="{4D11F457-4977-47F1-9435-D1976860A265}" type="presOf" srcId="{C0DE73D2-88DF-4B47-B1BF-A1465004F818}" destId="{8980985E-9185-4A6E-958B-83151466E998}" srcOrd="0" destOrd="0" presId="urn:microsoft.com/office/officeart/2005/8/layout/list1"/>
    <dgm:cxn modelId="{CCB4E958-5695-43E0-A5C9-FBB3FA137985}" srcId="{B272954C-FCEC-484E-A2E1-9FCC89F45377}" destId="{834D9AF2-D51A-4FD2-B6DE-01FA700F0063}" srcOrd="1" destOrd="0" parTransId="{E43AAEC1-747D-47C1-BEFB-486979E72397}" sibTransId="{F3014EFE-F351-4787-89CE-DF502C8E7B4D}"/>
    <dgm:cxn modelId="{72F80C87-46AE-45AA-A885-3644D16F2727}" type="presOf" srcId="{834D9AF2-D51A-4FD2-B6DE-01FA700F0063}" destId="{B2DB4722-A64E-4E9E-82A8-8CAF71E105D2}" srcOrd="1" destOrd="0" presId="urn:microsoft.com/office/officeart/2005/8/layout/list1"/>
    <dgm:cxn modelId="{203366DC-DCE2-42A3-B447-69DE960AA11F}" type="presOf" srcId="{B272954C-FCEC-484E-A2E1-9FCC89F45377}" destId="{2FB23230-64DF-40B3-9C26-00FC17C21908}" srcOrd="0" destOrd="0" presId="urn:microsoft.com/office/officeart/2005/8/layout/list1"/>
    <dgm:cxn modelId="{8EE4236E-05DD-4469-9FAE-C7043D2CFF2C}" type="presParOf" srcId="{2FB23230-64DF-40B3-9C26-00FC17C21908}" destId="{937F8650-D412-46D6-A7D4-2632D654BC56}" srcOrd="0" destOrd="0" presId="urn:microsoft.com/office/officeart/2005/8/layout/list1"/>
    <dgm:cxn modelId="{03724772-DEA1-41D9-A796-B442D2AC45E9}" type="presParOf" srcId="{937F8650-D412-46D6-A7D4-2632D654BC56}" destId="{8980985E-9185-4A6E-958B-83151466E998}" srcOrd="0" destOrd="0" presId="urn:microsoft.com/office/officeart/2005/8/layout/list1"/>
    <dgm:cxn modelId="{8955E12B-175E-4F33-92E8-934A0381D268}" type="presParOf" srcId="{937F8650-D412-46D6-A7D4-2632D654BC56}" destId="{287E02AD-8D61-4951-ADA1-5F3292DF8D88}" srcOrd="1" destOrd="0" presId="urn:microsoft.com/office/officeart/2005/8/layout/list1"/>
    <dgm:cxn modelId="{278319FB-5014-49E3-BD4C-0CCDB6230916}" type="presParOf" srcId="{2FB23230-64DF-40B3-9C26-00FC17C21908}" destId="{2898A01A-1004-43C9-957B-8F5C2E714A23}" srcOrd="1" destOrd="0" presId="urn:microsoft.com/office/officeart/2005/8/layout/list1"/>
    <dgm:cxn modelId="{96429FF3-6AE9-40EE-8460-5A833144FD75}" type="presParOf" srcId="{2FB23230-64DF-40B3-9C26-00FC17C21908}" destId="{9A111F9B-23D3-4454-9551-AAABDB4580C6}" srcOrd="2" destOrd="0" presId="urn:microsoft.com/office/officeart/2005/8/layout/list1"/>
    <dgm:cxn modelId="{AD1C9605-93A3-44AF-9F68-36291D6712C9}" type="presParOf" srcId="{2FB23230-64DF-40B3-9C26-00FC17C21908}" destId="{4AEBA0E8-B4C5-4FB5-8149-CF51B65AA518}" srcOrd="3" destOrd="0" presId="urn:microsoft.com/office/officeart/2005/8/layout/list1"/>
    <dgm:cxn modelId="{8533BC46-AD8B-49A0-B419-968E8CA6CA9A}" type="presParOf" srcId="{2FB23230-64DF-40B3-9C26-00FC17C21908}" destId="{FE93C119-E72C-4322-A2D8-A3E1CB38A3A7}" srcOrd="4" destOrd="0" presId="urn:microsoft.com/office/officeart/2005/8/layout/list1"/>
    <dgm:cxn modelId="{18967375-ACA1-4BD2-9BBB-5A43AA293311}" type="presParOf" srcId="{FE93C119-E72C-4322-A2D8-A3E1CB38A3A7}" destId="{E12A6EA0-8C19-4E76-BD11-F0AB1E31D4F1}" srcOrd="0" destOrd="0" presId="urn:microsoft.com/office/officeart/2005/8/layout/list1"/>
    <dgm:cxn modelId="{FF42C482-B77D-4245-826F-DAE57DE18B87}" type="presParOf" srcId="{FE93C119-E72C-4322-A2D8-A3E1CB38A3A7}" destId="{B2DB4722-A64E-4E9E-82A8-8CAF71E105D2}" srcOrd="1" destOrd="0" presId="urn:microsoft.com/office/officeart/2005/8/layout/list1"/>
    <dgm:cxn modelId="{06121824-66EE-4A71-932A-41E6D6102B58}" type="presParOf" srcId="{2FB23230-64DF-40B3-9C26-00FC17C21908}" destId="{7A9A0B09-C1FB-46D4-9165-00343C6EB730}" srcOrd="5" destOrd="0" presId="urn:microsoft.com/office/officeart/2005/8/layout/list1"/>
    <dgm:cxn modelId="{CFCFA65E-3238-43E9-B644-15738E7EBDFA}" type="presParOf" srcId="{2FB23230-64DF-40B3-9C26-00FC17C21908}" destId="{D16C208F-C695-48BF-8EAB-723BA630DFD8}" srcOrd="6" destOrd="0" presId="urn:microsoft.com/office/officeart/2005/8/layout/list1"/>
    <dgm:cxn modelId="{CE3214D1-232C-4A43-A775-0A81045870EF}" type="presParOf" srcId="{2FB23230-64DF-40B3-9C26-00FC17C21908}" destId="{E8C06F79-2A4A-441C-B765-1A47223F74A6}" srcOrd="7" destOrd="0" presId="urn:microsoft.com/office/officeart/2005/8/layout/list1"/>
    <dgm:cxn modelId="{29EF3A9F-96B0-4AFB-9668-7060CA55DE5D}" type="presParOf" srcId="{2FB23230-64DF-40B3-9C26-00FC17C21908}" destId="{28C7FA09-4565-4182-8563-784FDFB3B224}" srcOrd="8" destOrd="0" presId="urn:microsoft.com/office/officeart/2005/8/layout/list1"/>
    <dgm:cxn modelId="{52B4DAEB-71C3-47B4-A258-DDAFD2A817C3}" type="presParOf" srcId="{28C7FA09-4565-4182-8563-784FDFB3B224}" destId="{9605C8FB-8E0F-4732-9DE4-D102FD35F1CD}" srcOrd="0" destOrd="0" presId="urn:microsoft.com/office/officeart/2005/8/layout/list1"/>
    <dgm:cxn modelId="{99B0DFA1-B597-419D-B526-2E83F9C8189D}" type="presParOf" srcId="{28C7FA09-4565-4182-8563-784FDFB3B224}" destId="{90800A55-9BA3-43B6-8D26-FB565759B7AB}" srcOrd="1" destOrd="0" presId="urn:microsoft.com/office/officeart/2005/8/layout/list1"/>
    <dgm:cxn modelId="{A7AC8E21-6BD6-4FA2-BC70-EBF175385CD2}" type="presParOf" srcId="{2FB23230-64DF-40B3-9C26-00FC17C21908}" destId="{8B55ADCC-4D96-4167-825D-26CA0B6C05EB}" srcOrd="9" destOrd="0" presId="urn:microsoft.com/office/officeart/2005/8/layout/list1"/>
    <dgm:cxn modelId="{FFDDEFE5-E770-496C-A351-F42052F4BF2A}" type="presParOf" srcId="{2FB23230-64DF-40B3-9C26-00FC17C21908}" destId="{8868C764-8C68-4CEF-A420-CED980C0A9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D00ED4-F115-4355-AE47-5C4515104B27}" type="doc">
      <dgm:prSet loTypeId="urn:microsoft.com/office/officeart/2005/8/layout/list1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fr-LU"/>
        </a:p>
      </dgm:t>
    </dgm:pt>
    <dgm:pt modelId="{2AF21756-7876-4B1C-AE0B-A08B94B7CD2E}" type="parTrans" cxnId="{C6DC608E-5F30-4E07-9C84-BCB7AF42406E}">
      <dgm:prSet/>
      <dgm:spPr/>
      <dgm:t>
        <a:bodyPr/>
        <a:lstStyle/>
        <a:p>
          <a:endParaRPr lang="fr-LU"/>
        </a:p>
      </dgm:t>
    </dgm:pt>
    <dgm:pt modelId="{B5882E03-228F-4C08-B043-C3C3A3BF5F1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LU" dirty="0">
              <a:solidFill>
                <a:srgbClr val="FFFFFF"/>
              </a:solidFill>
            </a:rPr>
            <a:t>Incapacité d’une partie</a:t>
          </a:r>
        </a:p>
      </dgm:t>
    </dgm:pt>
    <dgm:pt modelId="{1E8A555E-3C39-44B5-963C-79F776FFEFB4}" type="sibTrans" cxnId="{C6DC608E-5F30-4E07-9C84-BCB7AF42406E}">
      <dgm:prSet/>
      <dgm:spPr/>
      <dgm:t>
        <a:bodyPr/>
        <a:lstStyle/>
        <a:p>
          <a:endParaRPr lang="fr-LU"/>
        </a:p>
      </dgm:t>
    </dgm:pt>
    <dgm:pt modelId="{3C7C902F-3B6B-46FD-9085-571AD43C5F3D}" type="parTrans" cxnId="{8FEFA04E-4E5B-4D7A-83EC-726E42010039}">
      <dgm:prSet/>
      <dgm:spPr/>
      <dgm:t>
        <a:bodyPr/>
        <a:lstStyle/>
        <a:p>
          <a:endParaRPr lang="fr-LU"/>
        </a:p>
      </dgm:t>
    </dgm:pt>
    <dgm:pt modelId="{AF41FB63-DEF2-4182-B866-87E7765DDB6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LU" dirty="0">
              <a:solidFill>
                <a:srgbClr val="FFFFFF"/>
              </a:solidFill>
            </a:rPr>
            <a:t>Non-arbitrabilité du litige	</a:t>
          </a:r>
        </a:p>
      </dgm:t>
    </dgm:pt>
    <dgm:pt modelId="{3BCF956F-B569-439E-9B9A-167117ADBF3F}" type="sibTrans" cxnId="{8FEFA04E-4E5B-4D7A-83EC-726E42010039}">
      <dgm:prSet/>
      <dgm:spPr/>
      <dgm:t>
        <a:bodyPr/>
        <a:lstStyle/>
        <a:p>
          <a:endParaRPr lang="fr-LU"/>
        </a:p>
      </dgm:t>
    </dgm:pt>
    <dgm:pt modelId="{F80CA591-59D9-45D6-AAD2-D974360BF19C}" type="parTrans" cxnId="{C6703A85-5FCC-462B-BC86-543B651D30B5}">
      <dgm:prSet/>
      <dgm:spPr/>
      <dgm:t>
        <a:bodyPr/>
        <a:lstStyle/>
        <a:p>
          <a:endParaRPr lang="fr-LU"/>
        </a:p>
      </dgm:t>
    </dgm:pt>
    <dgm:pt modelId="{CF575153-96D4-40F3-9900-2539D58D01C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LU" dirty="0">
              <a:solidFill>
                <a:srgbClr val="FFFFFF"/>
              </a:solidFill>
            </a:rPr>
            <a:t>Contenu de la sentence vs différend visé dans le compromis / clause d’arbitrage</a:t>
          </a:r>
        </a:p>
      </dgm:t>
    </dgm:pt>
    <dgm:pt modelId="{53D2300F-9EBB-4051-A5F0-D4274CAF3E3D}" type="sibTrans" cxnId="{C6703A85-5FCC-462B-BC86-543B651D30B5}">
      <dgm:prSet/>
      <dgm:spPr/>
      <dgm:t>
        <a:bodyPr/>
        <a:lstStyle/>
        <a:p>
          <a:endParaRPr lang="fr-LU"/>
        </a:p>
      </dgm:t>
    </dgm:pt>
    <dgm:pt modelId="{9556E193-A198-4294-8BFE-D471B515DB3B}" type="parTrans" cxnId="{038FDC82-6533-464E-AE95-4A5F50D2334E}">
      <dgm:prSet/>
      <dgm:spPr/>
      <dgm:t>
        <a:bodyPr/>
        <a:lstStyle/>
        <a:p>
          <a:endParaRPr lang="fr-LU"/>
        </a:p>
      </dgm:t>
    </dgm:pt>
    <dgm:pt modelId="{DF285A53-ABB6-44BE-9B24-6FA9E21B18E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LU" dirty="0">
              <a:solidFill>
                <a:srgbClr val="FFFFFF"/>
              </a:solidFill>
            </a:rPr>
            <a:t>Annulation de la sentence au siège</a:t>
          </a:r>
        </a:p>
      </dgm:t>
    </dgm:pt>
    <dgm:pt modelId="{850D051C-26DF-4353-9492-9589AA39E20E}" type="sibTrans" cxnId="{038FDC82-6533-464E-AE95-4A5F50D2334E}">
      <dgm:prSet/>
      <dgm:spPr/>
      <dgm:t>
        <a:bodyPr/>
        <a:lstStyle/>
        <a:p>
          <a:endParaRPr lang="fr-LU"/>
        </a:p>
      </dgm:t>
    </dgm:pt>
    <dgm:pt modelId="{7280E4F5-C6DA-40EF-A246-D33F62DEF114}" type="parTrans" cxnId="{08D32A51-E977-4384-9904-34E530DEAFED}">
      <dgm:prSet/>
      <dgm:spPr/>
      <dgm:t>
        <a:bodyPr/>
        <a:lstStyle/>
        <a:p>
          <a:endParaRPr lang="fr-LU"/>
        </a:p>
      </dgm:t>
    </dgm:pt>
    <dgm:pt modelId="{BEF4D894-8688-4D9E-9A6E-FCD6301CE89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LU" dirty="0">
              <a:solidFill>
                <a:srgbClr val="FFFFFF"/>
              </a:solidFill>
            </a:rPr>
            <a:t>Contrariété à l’ordre public </a:t>
          </a:r>
        </a:p>
      </dgm:t>
    </dgm:pt>
    <dgm:pt modelId="{114A3155-D27C-4E94-92BB-B0F5026C925A}" type="sibTrans" cxnId="{08D32A51-E977-4384-9904-34E530DEAFED}">
      <dgm:prSet/>
      <dgm:spPr/>
      <dgm:t>
        <a:bodyPr/>
        <a:lstStyle/>
        <a:p>
          <a:endParaRPr lang="fr-LU"/>
        </a:p>
      </dgm:t>
    </dgm:pt>
    <dgm:pt modelId="{5F4808B8-8EDB-4961-ADD3-E604C396C818}" type="parTrans" cxnId="{B02082F9-513D-448D-8E10-1996684F9B32}">
      <dgm:prSet/>
      <dgm:spPr/>
      <dgm:t>
        <a:bodyPr/>
        <a:lstStyle/>
        <a:p>
          <a:endParaRPr lang="fr-LU"/>
        </a:p>
      </dgm:t>
    </dgm:pt>
    <dgm:pt modelId="{2EE2C356-1380-4203-ADDC-48EFD020F2E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LU" dirty="0">
              <a:solidFill>
                <a:srgbClr val="FFFFFF"/>
              </a:solidFill>
            </a:rPr>
            <a:t>Réciprocité</a:t>
          </a:r>
        </a:p>
      </dgm:t>
    </dgm:pt>
    <dgm:pt modelId="{2B3D0F6D-6777-4776-B55D-981173F86F69}" type="sibTrans" cxnId="{B02082F9-513D-448D-8E10-1996684F9B32}">
      <dgm:prSet/>
      <dgm:spPr/>
      <dgm:t>
        <a:bodyPr/>
        <a:lstStyle/>
        <a:p>
          <a:endParaRPr lang="fr-LU"/>
        </a:p>
      </dgm:t>
    </dgm:pt>
    <dgm:pt modelId="{B8FB1D51-920C-4658-AD88-DD2E5EDAC0A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LU" dirty="0">
              <a:solidFill>
                <a:srgbClr val="FFFFFF"/>
              </a:solidFill>
            </a:rPr>
            <a:t>Irrégularité dans la constitution du Tribunal</a:t>
          </a:r>
        </a:p>
      </dgm:t>
    </dgm:pt>
    <dgm:pt modelId="{89D4BB3A-D7C6-4797-BCF1-2550849AD6D0}" type="parTrans" cxnId="{0468548F-2AED-47C5-9CA0-8F869E1CD16D}">
      <dgm:prSet/>
      <dgm:spPr/>
      <dgm:t>
        <a:bodyPr/>
        <a:lstStyle/>
        <a:p>
          <a:endParaRPr lang="fr-FR"/>
        </a:p>
      </dgm:t>
    </dgm:pt>
    <dgm:pt modelId="{809D6072-8E55-4FD2-87C2-CA4C6FD2CCA7}" type="sibTrans" cxnId="{0468548F-2AED-47C5-9CA0-8F869E1CD16D}">
      <dgm:prSet/>
      <dgm:spPr/>
      <dgm:t>
        <a:bodyPr/>
        <a:lstStyle/>
        <a:p>
          <a:endParaRPr lang="fr-FR"/>
        </a:p>
      </dgm:t>
    </dgm:pt>
    <dgm:pt modelId="{7FD89082-6D89-41D2-92FC-B3CE7145A224}" type="pres">
      <dgm:prSet presAssocID="{36D00ED4-F115-4355-AE47-5C4515104B27}" presName="linear" presStyleCnt="0">
        <dgm:presLayoutVars>
          <dgm:dir/>
          <dgm:animLvl val="lvl"/>
          <dgm:resizeHandles val="exact"/>
        </dgm:presLayoutVars>
      </dgm:prSet>
      <dgm:spPr/>
    </dgm:pt>
    <dgm:pt modelId="{FE84B193-C7D7-4B89-B3B0-2F21F84852D0}" type="pres">
      <dgm:prSet presAssocID="{B5882E03-228F-4C08-B043-C3C3A3BF5F11}" presName="parentLin" presStyleCnt="0"/>
      <dgm:spPr/>
    </dgm:pt>
    <dgm:pt modelId="{09DB514D-D2B1-409F-98EA-56AF3A19E6F1}" type="pres">
      <dgm:prSet presAssocID="{B5882E03-228F-4C08-B043-C3C3A3BF5F11}" presName="parentLeftMargin" presStyleLbl="node1" presStyleIdx="0" presStyleCnt="7"/>
      <dgm:spPr/>
    </dgm:pt>
    <dgm:pt modelId="{EECD330F-6828-420F-892D-114386F08401}" type="pres">
      <dgm:prSet presAssocID="{B5882E03-228F-4C08-B043-C3C3A3BF5F1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EEACD27-6061-411A-B071-9111B8D50B0D}" type="pres">
      <dgm:prSet presAssocID="{B5882E03-228F-4C08-B043-C3C3A3BF5F11}" presName="negativeSpace" presStyleCnt="0"/>
      <dgm:spPr/>
    </dgm:pt>
    <dgm:pt modelId="{4177E9EB-E8F0-4CD3-8D3C-EA1A023C773C}" type="pres">
      <dgm:prSet presAssocID="{B5882E03-228F-4C08-B043-C3C3A3BF5F11}" presName="childText" presStyleLbl="conFgAcc1" presStyleIdx="0" presStyleCnt="7" custLinFactNeighborY="-56107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</dgm:pt>
    <dgm:pt modelId="{49E0FEBD-F4B1-4A0F-8209-2B91C9E71DB3}" type="pres">
      <dgm:prSet presAssocID="{1E8A555E-3C39-44B5-963C-79F776FFEFB4}" presName="spaceBetweenRectangles" presStyleCnt="0"/>
      <dgm:spPr/>
    </dgm:pt>
    <dgm:pt modelId="{C0164B58-06BF-4A88-8397-DC04C84A0122}" type="pres">
      <dgm:prSet presAssocID="{AF41FB63-DEF2-4182-B866-87E7765DDB6B}" presName="parentLin" presStyleCnt="0"/>
      <dgm:spPr/>
    </dgm:pt>
    <dgm:pt modelId="{ABE312EF-0180-48E0-8A17-112FCC8D4B69}" type="pres">
      <dgm:prSet presAssocID="{AF41FB63-DEF2-4182-B866-87E7765DDB6B}" presName="parentLeftMargin" presStyleLbl="node1" presStyleIdx="0" presStyleCnt="7"/>
      <dgm:spPr/>
    </dgm:pt>
    <dgm:pt modelId="{6925CB65-38B8-4D2A-80B1-FAD34105038A}" type="pres">
      <dgm:prSet presAssocID="{AF41FB63-DEF2-4182-B866-87E7765DDB6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72D5093-CEC0-408E-8F93-676670D0ACB3}" type="pres">
      <dgm:prSet presAssocID="{AF41FB63-DEF2-4182-B866-87E7765DDB6B}" presName="negativeSpace" presStyleCnt="0"/>
      <dgm:spPr/>
    </dgm:pt>
    <dgm:pt modelId="{F9656B22-2252-4957-B214-B103AE3EE62A}" type="pres">
      <dgm:prSet presAssocID="{AF41FB63-DEF2-4182-B866-87E7765DDB6B}" presName="childText" presStyleLbl="conFgAcc1" presStyleIdx="1" presStyleCnt="7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</dgm:pt>
    <dgm:pt modelId="{4D2B2D15-B8F2-4555-BEB8-A8A373588CCD}" type="pres">
      <dgm:prSet presAssocID="{3BCF956F-B569-439E-9B9A-167117ADBF3F}" presName="spaceBetweenRectangles" presStyleCnt="0"/>
      <dgm:spPr/>
    </dgm:pt>
    <dgm:pt modelId="{867D9B4F-72FA-4DBF-AA78-B3EAEE0A11B4}" type="pres">
      <dgm:prSet presAssocID="{CF575153-96D4-40F3-9900-2539D58D01C9}" presName="parentLin" presStyleCnt="0"/>
      <dgm:spPr/>
    </dgm:pt>
    <dgm:pt modelId="{E6D22BEE-FBBD-4539-B4FE-4DB845954D78}" type="pres">
      <dgm:prSet presAssocID="{CF575153-96D4-40F3-9900-2539D58D01C9}" presName="parentLeftMargin" presStyleLbl="node1" presStyleIdx="1" presStyleCnt="7"/>
      <dgm:spPr/>
    </dgm:pt>
    <dgm:pt modelId="{49140D32-B351-432B-8D99-3CC3331DD0F6}" type="pres">
      <dgm:prSet presAssocID="{CF575153-96D4-40F3-9900-2539D58D01C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C85B91C-D4DD-4C49-BAD2-183C2B448743}" type="pres">
      <dgm:prSet presAssocID="{CF575153-96D4-40F3-9900-2539D58D01C9}" presName="negativeSpace" presStyleCnt="0"/>
      <dgm:spPr/>
    </dgm:pt>
    <dgm:pt modelId="{830CCE45-21C6-4E95-89C8-358EE2575DC8}" type="pres">
      <dgm:prSet presAssocID="{CF575153-96D4-40F3-9900-2539D58D01C9}" presName="childText" presStyleLbl="conFgAcc1" presStyleIdx="2" presStyleCnt="7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</dgm:pt>
    <dgm:pt modelId="{35EDBA21-8E3C-46C6-A366-865285D31B7A}" type="pres">
      <dgm:prSet presAssocID="{53D2300F-9EBB-4051-A5F0-D4274CAF3E3D}" presName="spaceBetweenRectangles" presStyleCnt="0"/>
      <dgm:spPr/>
    </dgm:pt>
    <dgm:pt modelId="{BF9402A6-BA10-4C12-8A53-1F13F9AAD358}" type="pres">
      <dgm:prSet presAssocID="{B8FB1D51-920C-4658-AD88-DD2E5EDAC0A1}" presName="parentLin" presStyleCnt="0"/>
      <dgm:spPr/>
    </dgm:pt>
    <dgm:pt modelId="{5E8BD8E9-D745-4810-9612-3CCE64A3D2B2}" type="pres">
      <dgm:prSet presAssocID="{B8FB1D51-920C-4658-AD88-DD2E5EDAC0A1}" presName="parentLeftMargin" presStyleLbl="node1" presStyleIdx="2" presStyleCnt="7"/>
      <dgm:spPr/>
    </dgm:pt>
    <dgm:pt modelId="{277A7926-4786-4E04-A983-3B5D060281F6}" type="pres">
      <dgm:prSet presAssocID="{B8FB1D51-920C-4658-AD88-DD2E5EDAC0A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A64284B-5952-4D9F-B5FF-3F7EF44F0C8A}" type="pres">
      <dgm:prSet presAssocID="{B8FB1D51-920C-4658-AD88-DD2E5EDAC0A1}" presName="negativeSpace" presStyleCnt="0"/>
      <dgm:spPr/>
    </dgm:pt>
    <dgm:pt modelId="{A20334DA-EBB5-4A75-B3D2-1FB0095ABB2E}" type="pres">
      <dgm:prSet presAssocID="{B8FB1D51-920C-4658-AD88-DD2E5EDAC0A1}" presName="childText" presStyleLbl="conFgAcc1" presStyleIdx="3" presStyleCnt="7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</dgm:pt>
    <dgm:pt modelId="{94FC4CBA-2415-45B3-9126-9EC2047F41D9}" type="pres">
      <dgm:prSet presAssocID="{809D6072-8E55-4FD2-87C2-CA4C6FD2CCA7}" presName="spaceBetweenRectangles" presStyleCnt="0"/>
      <dgm:spPr/>
    </dgm:pt>
    <dgm:pt modelId="{B65B9F3F-860C-46AA-BF75-ABDD7FAC8944}" type="pres">
      <dgm:prSet presAssocID="{DF285A53-ABB6-44BE-9B24-6FA9E21B18E8}" presName="parentLin" presStyleCnt="0"/>
      <dgm:spPr/>
    </dgm:pt>
    <dgm:pt modelId="{7F600185-5187-41E5-83A9-61FC4206D73D}" type="pres">
      <dgm:prSet presAssocID="{DF285A53-ABB6-44BE-9B24-6FA9E21B18E8}" presName="parentLeftMargin" presStyleLbl="node1" presStyleIdx="3" presStyleCnt="7"/>
      <dgm:spPr/>
    </dgm:pt>
    <dgm:pt modelId="{91001047-64D2-40D5-860F-E0657B604798}" type="pres">
      <dgm:prSet presAssocID="{DF285A53-ABB6-44BE-9B24-6FA9E21B18E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0903CCB-A781-4CDC-8906-3F367D7EFACB}" type="pres">
      <dgm:prSet presAssocID="{DF285A53-ABB6-44BE-9B24-6FA9E21B18E8}" presName="negativeSpace" presStyleCnt="0"/>
      <dgm:spPr/>
    </dgm:pt>
    <dgm:pt modelId="{970A715C-6FB0-439B-9DAA-D2E2EA3FE6BE}" type="pres">
      <dgm:prSet presAssocID="{DF285A53-ABB6-44BE-9B24-6FA9E21B18E8}" presName="childText" presStyleLbl="conFgAcc1" presStyleIdx="4" presStyleCnt="7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</dgm:pt>
    <dgm:pt modelId="{223C58B7-8554-4A44-B0DB-62632A263BE0}" type="pres">
      <dgm:prSet presAssocID="{850D051C-26DF-4353-9492-9589AA39E20E}" presName="spaceBetweenRectangles" presStyleCnt="0"/>
      <dgm:spPr/>
    </dgm:pt>
    <dgm:pt modelId="{0F433918-E0B4-4BDA-B244-315CF50D2997}" type="pres">
      <dgm:prSet presAssocID="{BEF4D894-8688-4D9E-9A6E-FCD6301CE89B}" presName="parentLin" presStyleCnt="0"/>
      <dgm:spPr/>
    </dgm:pt>
    <dgm:pt modelId="{58B3B406-9E90-4177-9C46-2F01B56145D2}" type="pres">
      <dgm:prSet presAssocID="{BEF4D894-8688-4D9E-9A6E-FCD6301CE89B}" presName="parentLeftMargin" presStyleLbl="node1" presStyleIdx="4" presStyleCnt="7"/>
      <dgm:spPr/>
    </dgm:pt>
    <dgm:pt modelId="{600117FC-6ADE-4B56-A00F-DED76E3424E0}" type="pres">
      <dgm:prSet presAssocID="{BEF4D894-8688-4D9E-9A6E-FCD6301CE89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72395C-9786-47CE-8EF6-6A28BC1FAA03}" type="pres">
      <dgm:prSet presAssocID="{BEF4D894-8688-4D9E-9A6E-FCD6301CE89B}" presName="negativeSpace" presStyleCnt="0"/>
      <dgm:spPr/>
    </dgm:pt>
    <dgm:pt modelId="{3321D2BC-D85F-4DA1-B4FE-EF93A4E191C6}" type="pres">
      <dgm:prSet presAssocID="{BEF4D894-8688-4D9E-9A6E-FCD6301CE89B}" presName="childText" presStyleLbl="conFgAcc1" presStyleIdx="5" presStyleCnt="7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</dgm:pt>
    <dgm:pt modelId="{61F78D97-4559-41BE-A54A-F9C7DDF92ADB}" type="pres">
      <dgm:prSet presAssocID="{114A3155-D27C-4E94-92BB-B0F5026C925A}" presName="spaceBetweenRectangles" presStyleCnt="0"/>
      <dgm:spPr/>
    </dgm:pt>
    <dgm:pt modelId="{CF5D736D-0C29-4087-8AE3-012EAFDDA9E4}" type="pres">
      <dgm:prSet presAssocID="{2EE2C356-1380-4203-ADDC-48EFD020F2E6}" presName="parentLin" presStyleCnt="0"/>
      <dgm:spPr/>
    </dgm:pt>
    <dgm:pt modelId="{A1C635CF-7D2B-47CB-9859-E213914141C0}" type="pres">
      <dgm:prSet presAssocID="{2EE2C356-1380-4203-ADDC-48EFD020F2E6}" presName="parentLeftMargin" presStyleLbl="node1" presStyleIdx="5" presStyleCnt="7"/>
      <dgm:spPr/>
    </dgm:pt>
    <dgm:pt modelId="{F994D183-BC89-46CC-894B-E390CBB091C2}" type="pres">
      <dgm:prSet presAssocID="{2EE2C356-1380-4203-ADDC-48EFD020F2E6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C757AB98-C469-4413-AC0E-4D5E7AF83C4A}" type="pres">
      <dgm:prSet presAssocID="{2EE2C356-1380-4203-ADDC-48EFD020F2E6}" presName="negativeSpace" presStyleCnt="0"/>
      <dgm:spPr/>
    </dgm:pt>
    <dgm:pt modelId="{6CB66029-AE4D-440E-8C2C-C34D2558DA88}" type="pres">
      <dgm:prSet presAssocID="{2EE2C356-1380-4203-ADDC-48EFD020F2E6}" presName="childText" presStyleLbl="conFgAcc1" presStyleIdx="6" presStyleCnt="7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</dgm:pt>
  </dgm:ptLst>
  <dgm:cxnLst>
    <dgm:cxn modelId="{46090002-8BF0-4D00-A1F4-41949A5CD376}" type="presOf" srcId="{CF575153-96D4-40F3-9900-2539D58D01C9}" destId="{49140D32-B351-432B-8D99-3CC3331DD0F6}" srcOrd="1" destOrd="0" presId="urn:microsoft.com/office/officeart/2005/8/layout/list1"/>
    <dgm:cxn modelId="{C14D8F36-ADDD-4BA2-8D7D-733A3BCBE57D}" type="presOf" srcId="{DF285A53-ABB6-44BE-9B24-6FA9E21B18E8}" destId="{91001047-64D2-40D5-860F-E0657B604798}" srcOrd="1" destOrd="0" presId="urn:microsoft.com/office/officeart/2005/8/layout/list1"/>
    <dgm:cxn modelId="{169FBF6B-332A-491D-AD4D-DCA2561248B4}" type="presOf" srcId="{AF41FB63-DEF2-4182-B866-87E7765DDB6B}" destId="{6925CB65-38B8-4D2A-80B1-FAD34105038A}" srcOrd="1" destOrd="0" presId="urn:microsoft.com/office/officeart/2005/8/layout/list1"/>
    <dgm:cxn modelId="{8FEFA04E-4E5B-4D7A-83EC-726E42010039}" srcId="{36D00ED4-F115-4355-AE47-5C4515104B27}" destId="{AF41FB63-DEF2-4182-B866-87E7765DDB6B}" srcOrd="1" destOrd="0" parTransId="{3C7C902F-3B6B-46FD-9085-571AD43C5F3D}" sibTransId="{3BCF956F-B569-439E-9B9A-167117ADBF3F}"/>
    <dgm:cxn modelId="{08D32A51-E977-4384-9904-34E530DEAFED}" srcId="{36D00ED4-F115-4355-AE47-5C4515104B27}" destId="{BEF4D894-8688-4D9E-9A6E-FCD6301CE89B}" srcOrd="5" destOrd="0" parTransId="{7280E4F5-C6DA-40EF-A246-D33F62DEF114}" sibTransId="{114A3155-D27C-4E94-92BB-B0F5026C925A}"/>
    <dgm:cxn modelId="{1F0A005A-008B-4143-8F98-D29D1857CD70}" type="presOf" srcId="{B8FB1D51-920C-4658-AD88-DD2E5EDAC0A1}" destId="{5E8BD8E9-D745-4810-9612-3CCE64A3D2B2}" srcOrd="0" destOrd="0" presId="urn:microsoft.com/office/officeart/2005/8/layout/list1"/>
    <dgm:cxn modelId="{038FDC82-6533-464E-AE95-4A5F50D2334E}" srcId="{36D00ED4-F115-4355-AE47-5C4515104B27}" destId="{DF285A53-ABB6-44BE-9B24-6FA9E21B18E8}" srcOrd="4" destOrd="0" parTransId="{9556E193-A198-4294-8BFE-D471B515DB3B}" sibTransId="{850D051C-26DF-4353-9492-9589AA39E20E}"/>
    <dgm:cxn modelId="{C6703A85-5FCC-462B-BC86-543B651D30B5}" srcId="{36D00ED4-F115-4355-AE47-5C4515104B27}" destId="{CF575153-96D4-40F3-9900-2539D58D01C9}" srcOrd="2" destOrd="0" parTransId="{F80CA591-59D9-45D6-AAD2-D974360BF19C}" sibTransId="{53D2300F-9EBB-4051-A5F0-D4274CAF3E3D}"/>
    <dgm:cxn modelId="{C6DC608E-5F30-4E07-9C84-BCB7AF42406E}" srcId="{36D00ED4-F115-4355-AE47-5C4515104B27}" destId="{B5882E03-228F-4C08-B043-C3C3A3BF5F11}" srcOrd="0" destOrd="0" parTransId="{2AF21756-7876-4B1C-AE0B-A08B94B7CD2E}" sibTransId="{1E8A555E-3C39-44B5-963C-79F776FFEFB4}"/>
    <dgm:cxn modelId="{0468548F-2AED-47C5-9CA0-8F869E1CD16D}" srcId="{36D00ED4-F115-4355-AE47-5C4515104B27}" destId="{B8FB1D51-920C-4658-AD88-DD2E5EDAC0A1}" srcOrd="3" destOrd="0" parTransId="{89D4BB3A-D7C6-4797-BCF1-2550849AD6D0}" sibTransId="{809D6072-8E55-4FD2-87C2-CA4C6FD2CCA7}"/>
    <dgm:cxn modelId="{807F9497-EC57-4205-8753-DFB1A3428425}" type="presOf" srcId="{36D00ED4-F115-4355-AE47-5C4515104B27}" destId="{7FD89082-6D89-41D2-92FC-B3CE7145A224}" srcOrd="0" destOrd="0" presId="urn:microsoft.com/office/officeart/2005/8/layout/list1"/>
    <dgm:cxn modelId="{931EFA97-7E99-431F-8404-0CAAF32CEC12}" type="presOf" srcId="{BEF4D894-8688-4D9E-9A6E-FCD6301CE89B}" destId="{58B3B406-9E90-4177-9C46-2F01B56145D2}" srcOrd="0" destOrd="0" presId="urn:microsoft.com/office/officeart/2005/8/layout/list1"/>
    <dgm:cxn modelId="{A7E957AC-331C-4B77-A388-E89005FC103D}" type="presOf" srcId="{2EE2C356-1380-4203-ADDC-48EFD020F2E6}" destId="{F994D183-BC89-46CC-894B-E390CBB091C2}" srcOrd="1" destOrd="0" presId="urn:microsoft.com/office/officeart/2005/8/layout/list1"/>
    <dgm:cxn modelId="{2E1C56B2-CE31-450E-BEA5-85E8AB624906}" type="presOf" srcId="{B8FB1D51-920C-4658-AD88-DD2E5EDAC0A1}" destId="{277A7926-4786-4E04-A983-3B5D060281F6}" srcOrd="1" destOrd="0" presId="urn:microsoft.com/office/officeart/2005/8/layout/list1"/>
    <dgm:cxn modelId="{7731F9B3-CFC3-41F4-8D3B-B24C6A4ACE1A}" type="presOf" srcId="{AF41FB63-DEF2-4182-B866-87E7765DDB6B}" destId="{ABE312EF-0180-48E0-8A17-112FCC8D4B69}" srcOrd="0" destOrd="0" presId="urn:microsoft.com/office/officeart/2005/8/layout/list1"/>
    <dgm:cxn modelId="{BB200CB9-797B-4176-9929-A3D5B809C93F}" type="presOf" srcId="{B5882E03-228F-4C08-B043-C3C3A3BF5F11}" destId="{09DB514D-D2B1-409F-98EA-56AF3A19E6F1}" srcOrd="0" destOrd="0" presId="urn:microsoft.com/office/officeart/2005/8/layout/list1"/>
    <dgm:cxn modelId="{E63F2FC4-38A4-4BBD-8EE9-CF425381E6A3}" type="presOf" srcId="{B5882E03-228F-4C08-B043-C3C3A3BF5F11}" destId="{EECD330F-6828-420F-892D-114386F08401}" srcOrd="1" destOrd="0" presId="urn:microsoft.com/office/officeart/2005/8/layout/list1"/>
    <dgm:cxn modelId="{C0D0C2C6-E539-4907-93F4-F6CBFE29F717}" type="presOf" srcId="{BEF4D894-8688-4D9E-9A6E-FCD6301CE89B}" destId="{600117FC-6ADE-4B56-A00F-DED76E3424E0}" srcOrd="1" destOrd="0" presId="urn:microsoft.com/office/officeart/2005/8/layout/list1"/>
    <dgm:cxn modelId="{1EC092D2-3760-44D4-AFBD-AD4337A22362}" type="presOf" srcId="{CF575153-96D4-40F3-9900-2539D58D01C9}" destId="{E6D22BEE-FBBD-4539-B4FE-4DB845954D78}" srcOrd="0" destOrd="0" presId="urn:microsoft.com/office/officeart/2005/8/layout/list1"/>
    <dgm:cxn modelId="{08E158DB-E9EC-4AFF-B3A8-016D993E48BA}" type="presOf" srcId="{2EE2C356-1380-4203-ADDC-48EFD020F2E6}" destId="{A1C635CF-7D2B-47CB-9859-E213914141C0}" srcOrd="0" destOrd="0" presId="urn:microsoft.com/office/officeart/2005/8/layout/list1"/>
    <dgm:cxn modelId="{86FCE0DB-8095-4192-B054-B36DAACC962E}" type="presOf" srcId="{DF285A53-ABB6-44BE-9B24-6FA9E21B18E8}" destId="{7F600185-5187-41E5-83A9-61FC4206D73D}" srcOrd="0" destOrd="0" presId="urn:microsoft.com/office/officeart/2005/8/layout/list1"/>
    <dgm:cxn modelId="{B02082F9-513D-448D-8E10-1996684F9B32}" srcId="{36D00ED4-F115-4355-AE47-5C4515104B27}" destId="{2EE2C356-1380-4203-ADDC-48EFD020F2E6}" srcOrd="6" destOrd="0" parTransId="{5F4808B8-8EDB-4961-ADD3-E604C396C818}" sibTransId="{2B3D0F6D-6777-4776-B55D-981173F86F69}"/>
    <dgm:cxn modelId="{241716F9-6010-4773-9D13-6626030BC818}" type="presParOf" srcId="{7FD89082-6D89-41D2-92FC-B3CE7145A224}" destId="{FE84B193-C7D7-4B89-B3B0-2F21F84852D0}" srcOrd="0" destOrd="0" presId="urn:microsoft.com/office/officeart/2005/8/layout/list1"/>
    <dgm:cxn modelId="{8129883E-BAE3-4ED1-AD9E-BB7055B7A62D}" type="presParOf" srcId="{FE84B193-C7D7-4B89-B3B0-2F21F84852D0}" destId="{09DB514D-D2B1-409F-98EA-56AF3A19E6F1}" srcOrd="0" destOrd="0" presId="urn:microsoft.com/office/officeart/2005/8/layout/list1"/>
    <dgm:cxn modelId="{CC489F2A-BAC1-4450-9159-800F06013994}" type="presParOf" srcId="{FE84B193-C7D7-4B89-B3B0-2F21F84852D0}" destId="{EECD330F-6828-420F-892D-114386F08401}" srcOrd="1" destOrd="0" presId="urn:microsoft.com/office/officeart/2005/8/layout/list1"/>
    <dgm:cxn modelId="{9EE2C04F-4505-47CE-902E-5B0167964C79}" type="presParOf" srcId="{7FD89082-6D89-41D2-92FC-B3CE7145A224}" destId="{2EEACD27-6061-411A-B071-9111B8D50B0D}" srcOrd="1" destOrd="0" presId="urn:microsoft.com/office/officeart/2005/8/layout/list1"/>
    <dgm:cxn modelId="{584C76FB-4279-4973-8C3D-2C32C303F3E5}" type="presParOf" srcId="{7FD89082-6D89-41D2-92FC-B3CE7145A224}" destId="{4177E9EB-E8F0-4CD3-8D3C-EA1A023C773C}" srcOrd="2" destOrd="0" presId="urn:microsoft.com/office/officeart/2005/8/layout/list1"/>
    <dgm:cxn modelId="{E600A9F1-8D6F-448F-AFE9-06FCD25FEC3E}" type="presParOf" srcId="{7FD89082-6D89-41D2-92FC-B3CE7145A224}" destId="{49E0FEBD-F4B1-4A0F-8209-2B91C9E71DB3}" srcOrd="3" destOrd="0" presId="urn:microsoft.com/office/officeart/2005/8/layout/list1"/>
    <dgm:cxn modelId="{8A999562-94DA-419A-A113-D94794539CF3}" type="presParOf" srcId="{7FD89082-6D89-41D2-92FC-B3CE7145A224}" destId="{C0164B58-06BF-4A88-8397-DC04C84A0122}" srcOrd="4" destOrd="0" presId="urn:microsoft.com/office/officeart/2005/8/layout/list1"/>
    <dgm:cxn modelId="{5D4BA5DE-F58A-4381-802B-5ABC500920AB}" type="presParOf" srcId="{C0164B58-06BF-4A88-8397-DC04C84A0122}" destId="{ABE312EF-0180-48E0-8A17-112FCC8D4B69}" srcOrd="0" destOrd="0" presId="urn:microsoft.com/office/officeart/2005/8/layout/list1"/>
    <dgm:cxn modelId="{09AA5D7C-074C-4B50-8E45-17E6A372680C}" type="presParOf" srcId="{C0164B58-06BF-4A88-8397-DC04C84A0122}" destId="{6925CB65-38B8-4D2A-80B1-FAD34105038A}" srcOrd="1" destOrd="0" presId="urn:microsoft.com/office/officeart/2005/8/layout/list1"/>
    <dgm:cxn modelId="{30621714-9457-43E2-902D-4B88BC507793}" type="presParOf" srcId="{7FD89082-6D89-41D2-92FC-B3CE7145A224}" destId="{472D5093-CEC0-408E-8F93-676670D0ACB3}" srcOrd="5" destOrd="0" presId="urn:microsoft.com/office/officeart/2005/8/layout/list1"/>
    <dgm:cxn modelId="{C24F9CEE-C94A-4454-B087-2DA12937AC60}" type="presParOf" srcId="{7FD89082-6D89-41D2-92FC-B3CE7145A224}" destId="{F9656B22-2252-4957-B214-B103AE3EE62A}" srcOrd="6" destOrd="0" presId="urn:microsoft.com/office/officeart/2005/8/layout/list1"/>
    <dgm:cxn modelId="{C409B3B8-E8CA-4ED8-870B-B55A0D420D17}" type="presParOf" srcId="{7FD89082-6D89-41D2-92FC-B3CE7145A224}" destId="{4D2B2D15-B8F2-4555-BEB8-A8A373588CCD}" srcOrd="7" destOrd="0" presId="urn:microsoft.com/office/officeart/2005/8/layout/list1"/>
    <dgm:cxn modelId="{9070D7D8-8B52-427C-AB3B-A7894D88AFB4}" type="presParOf" srcId="{7FD89082-6D89-41D2-92FC-B3CE7145A224}" destId="{867D9B4F-72FA-4DBF-AA78-B3EAEE0A11B4}" srcOrd="8" destOrd="0" presId="urn:microsoft.com/office/officeart/2005/8/layout/list1"/>
    <dgm:cxn modelId="{68E82795-40AC-473A-BD1D-78D4D1D34C88}" type="presParOf" srcId="{867D9B4F-72FA-4DBF-AA78-B3EAEE0A11B4}" destId="{E6D22BEE-FBBD-4539-B4FE-4DB845954D78}" srcOrd="0" destOrd="0" presId="urn:microsoft.com/office/officeart/2005/8/layout/list1"/>
    <dgm:cxn modelId="{681D0DF2-13DF-4506-A2A4-1D41A569EF3D}" type="presParOf" srcId="{867D9B4F-72FA-4DBF-AA78-B3EAEE0A11B4}" destId="{49140D32-B351-432B-8D99-3CC3331DD0F6}" srcOrd="1" destOrd="0" presId="urn:microsoft.com/office/officeart/2005/8/layout/list1"/>
    <dgm:cxn modelId="{D201ADAF-7D3F-4146-B94E-47D0B8331747}" type="presParOf" srcId="{7FD89082-6D89-41D2-92FC-B3CE7145A224}" destId="{AC85B91C-D4DD-4C49-BAD2-183C2B448743}" srcOrd="9" destOrd="0" presId="urn:microsoft.com/office/officeart/2005/8/layout/list1"/>
    <dgm:cxn modelId="{9BC9A096-7E1D-49F7-B59F-4FEBDF56F7A2}" type="presParOf" srcId="{7FD89082-6D89-41D2-92FC-B3CE7145A224}" destId="{830CCE45-21C6-4E95-89C8-358EE2575DC8}" srcOrd="10" destOrd="0" presId="urn:microsoft.com/office/officeart/2005/8/layout/list1"/>
    <dgm:cxn modelId="{91BA99B0-2E3A-46F7-AF58-1DC98B164497}" type="presParOf" srcId="{7FD89082-6D89-41D2-92FC-B3CE7145A224}" destId="{35EDBA21-8E3C-46C6-A366-865285D31B7A}" srcOrd="11" destOrd="0" presId="urn:microsoft.com/office/officeart/2005/8/layout/list1"/>
    <dgm:cxn modelId="{75A9175E-F16E-4DA5-9D63-8EAADFFE062F}" type="presParOf" srcId="{7FD89082-6D89-41D2-92FC-B3CE7145A224}" destId="{BF9402A6-BA10-4C12-8A53-1F13F9AAD358}" srcOrd="12" destOrd="0" presId="urn:microsoft.com/office/officeart/2005/8/layout/list1"/>
    <dgm:cxn modelId="{73650FB1-7139-4ACE-B4DE-D2324FAA796A}" type="presParOf" srcId="{BF9402A6-BA10-4C12-8A53-1F13F9AAD358}" destId="{5E8BD8E9-D745-4810-9612-3CCE64A3D2B2}" srcOrd="0" destOrd="0" presId="urn:microsoft.com/office/officeart/2005/8/layout/list1"/>
    <dgm:cxn modelId="{E8F6560A-1DCC-4BA1-AE60-49840018649C}" type="presParOf" srcId="{BF9402A6-BA10-4C12-8A53-1F13F9AAD358}" destId="{277A7926-4786-4E04-A983-3B5D060281F6}" srcOrd="1" destOrd="0" presId="urn:microsoft.com/office/officeart/2005/8/layout/list1"/>
    <dgm:cxn modelId="{EAECB44A-317D-4BC1-86FA-8FE085B3C23A}" type="presParOf" srcId="{7FD89082-6D89-41D2-92FC-B3CE7145A224}" destId="{8A64284B-5952-4D9F-B5FF-3F7EF44F0C8A}" srcOrd="13" destOrd="0" presId="urn:microsoft.com/office/officeart/2005/8/layout/list1"/>
    <dgm:cxn modelId="{C744BA83-60B7-49CB-A1F4-3BB3C4821E34}" type="presParOf" srcId="{7FD89082-6D89-41D2-92FC-B3CE7145A224}" destId="{A20334DA-EBB5-4A75-B3D2-1FB0095ABB2E}" srcOrd="14" destOrd="0" presId="urn:microsoft.com/office/officeart/2005/8/layout/list1"/>
    <dgm:cxn modelId="{7490B9E1-A4B0-441E-A49C-39ADC63F688B}" type="presParOf" srcId="{7FD89082-6D89-41D2-92FC-B3CE7145A224}" destId="{94FC4CBA-2415-45B3-9126-9EC2047F41D9}" srcOrd="15" destOrd="0" presId="urn:microsoft.com/office/officeart/2005/8/layout/list1"/>
    <dgm:cxn modelId="{F3A23940-AC42-40A5-B818-7E7FDFCB6061}" type="presParOf" srcId="{7FD89082-6D89-41D2-92FC-B3CE7145A224}" destId="{B65B9F3F-860C-46AA-BF75-ABDD7FAC8944}" srcOrd="16" destOrd="0" presId="urn:microsoft.com/office/officeart/2005/8/layout/list1"/>
    <dgm:cxn modelId="{B4F4923C-C8C1-4FF2-A442-46FB8C1738E8}" type="presParOf" srcId="{B65B9F3F-860C-46AA-BF75-ABDD7FAC8944}" destId="{7F600185-5187-41E5-83A9-61FC4206D73D}" srcOrd="0" destOrd="0" presId="urn:microsoft.com/office/officeart/2005/8/layout/list1"/>
    <dgm:cxn modelId="{FCDF9955-2BD5-4966-8898-79E394231A4B}" type="presParOf" srcId="{B65B9F3F-860C-46AA-BF75-ABDD7FAC8944}" destId="{91001047-64D2-40D5-860F-E0657B604798}" srcOrd="1" destOrd="0" presId="urn:microsoft.com/office/officeart/2005/8/layout/list1"/>
    <dgm:cxn modelId="{73FEE210-3D30-4EFE-8055-0AD17694B0A6}" type="presParOf" srcId="{7FD89082-6D89-41D2-92FC-B3CE7145A224}" destId="{D0903CCB-A781-4CDC-8906-3F367D7EFACB}" srcOrd="17" destOrd="0" presId="urn:microsoft.com/office/officeart/2005/8/layout/list1"/>
    <dgm:cxn modelId="{2AFBCF9B-7592-40A0-B633-0EB57F7604E8}" type="presParOf" srcId="{7FD89082-6D89-41D2-92FC-B3CE7145A224}" destId="{970A715C-6FB0-439B-9DAA-D2E2EA3FE6BE}" srcOrd="18" destOrd="0" presId="urn:microsoft.com/office/officeart/2005/8/layout/list1"/>
    <dgm:cxn modelId="{24D90F12-5440-4988-AAE1-5D9B9C9BF411}" type="presParOf" srcId="{7FD89082-6D89-41D2-92FC-B3CE7145A224}" destId="{223C58B7-8554-4A44-B0DB-62632A263BE0}" srcOrd="19" destOrd="0" presId="urn:microsoft.com/office/officeart/2005/8/layout/list1"/>
    <dgm:cxn modelId="{071B009A-74E2-4DB0-BF81-7F9E81E5DBBB}" type="presParOf" srcId="{7FD89082-6D89-41D2-92FC-B3CE7145A224}" destId="{0F433918-E0B4-4BDA-B244-315CF50D2997}" srcOrd="20" destOrd="0" presId="urn:microsoft.com/office/officeart/2005/8/layout/list1"/>
    <dgm:cxn modelId="{78DEB083-FC0C-49B2-8E7E-D29CEFC96B3C}" type="presParOf" srcId="{0F433918-E0B4-4BDA-B244-315CF50D2997}" destId="{58B3B406-9E90-4177-9C46-2F01B56145D2}" srcOrd="0" destOrd="0" presId="urn:microsoft.com/office/officeart/2005/8/layout/list1"/>
    <dgm:cxn modelId="{4ECB72E0-FBCD-4409-91BE-91A0B92839E7}" type="presParOf" srcId="{0F433918-E0B4-4BDA-B244-315CF50D2997}" destId="{600117FC-6ADE-4B56-A00F-DED76E3424E0}" srcOrd="1" destOrd="0" presId="urn:microsoft.com/office/officeart/2005/8/layout/list1"/>
    <dgm:cxn modelId="{D0825120-68F6-4E3D-AAFA-DFF35067F043}" type="presParOf" srcId="{7FD89082-6D89-41D2-92FC-B3CE7145A224}" destId="{5872395C-9786-47CE-8EF6-6A28BC1FAA03}" srcOrd="21" destOrd="0" presId="urn:microsoft.com/office/officeart/2005/8/layout/list1"/>
    <dgm:cxn modelId="{A6DD4EF6-17E5-45F0-AF0A-F6D2E719B74D}" type="presParOf" srcId="{7FD89082-6D89-41D2-92FC-B3CE7145A224}" destId="{3321D2BC-D85F-4DA1-B4FE-EF93A4E191C6}" srcOrd="22" destOrd="0" presId="urn:microsoft.com/office/officeart/2005/8/layout/list1"/>
    <dgm:cxn modelId="{DBE38954-7121-43A7-B079-B89564A50A5E}" type="presParOf" srcId="{7FD89082-6D89-41D2-92FC-B3CE7145A224}" destId="{61F78D97-4559-41BE-A54A-F9C7DDF92ADB}" srcOrd="23" destOrd="0" presId="urn:microsoft.com/office/officeart/2005/8/layout/list1"/>
    <dgm:cxn modelId="{76F64FDC-F436-417A-B2FC-446D4377FAAD}" type="presParOf" srcId="{7FD89082-6D89-41D2-92FC-B3CE7145A224}" destId="{CF5D736D-0C29-4087-8AE3-012EAFDDA9E4}" srcOrd="24" destOrd="0" presId="urn:microsoft.com/office/officeart/2005/8/layout/list1"/>
    <dgm:cxn modelId="{2E885169-C6CE-4615-8B63-14A4DDA5ECC4}" type="presParOf" srcId="{CF5D736D-0C29-4087-8AE3-012EAFDDA9E4}" destId="{A1C635CF-7D2B-47CB-9859-E213914141C0}" srcOrd="0" destOrd="0" presId="urn:microsoft.com/office/officeart/2005/8/layout/list1"/>
    <dgm:cxn modelId="{1EB806AE-E96C-40F9-B389-AAF5323FDC48}" type="presParOf" srcId="{CF5D736D-0C29-4087-8AE3-012EAFDDA9E4}" destId="{F994D183-BC89-46CC-894B-E390CBB091C2}" srcOrd="1" destOrd="0" presId="urn:microsoft.com/office/officeart/2005/8/layout/list1"/>
    <dgm:cxn modelId="{B5548AE3-25B9-4A21-97C3-A26B1CFF280E}" type="presParOf" srcId="{7FD89082-6D89-41D2-92FC-B3CE7145A224}" destId="{C757AB98-C469-4413-AC0E-4D5E7AF83C4A}" srcOrd="25" destOrd="0" presId="urn:microsoft.com/office/officeart/2005/8/layout/list1"/>
    <dgm:cxn modelId="{02AD2F7A-DD39-4F32-B864-0D42B722B98C}" type="presParOf" srcId="{7FD89082-6D89-41D2-92FC-B3CE7145A224}" destId="{6CB66029-AE4D-440E-8C2C-C34D2558DA8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422EF-609F-405E-9536-A3829F60178C}">
      <dsp:nvSpPr>
        <dsp:cNvPr id="0" name=""/>
        <dsp:cNvSpPr/>
      </dsp:nvSpPr>
      <dsp:spPr>
        <a:xfrm>
          <a:off x="945045" y="2428383"/>
          <a:ext cx="2916010" cy="12786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tx2">
                  <a:lumMod val="75000"/>
                </a:schemeClr>
              </a:solidFill>
            </a:rPr>
            <a:t>NCPC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>
              <a:solidFill>
                <a:schemeClr val="tx2">
                  <a:lumMod val="75000"/>
                </a:schemeClr>
              </a:solidFill>
            </a:rPr>
            <a:t>Livre III « des Arbitrages »</a:t>
          </a:r>
        </a:p>
      </dsp:txBody>
      <dsp:txXfrm>
        <a:off x="982495" y="2465833"/>
        <a:ext cx="2841110" cy="1203733"/>
      </dsp:txXfrm>
    </dsp:sp>
    <dsp:sp modelId="{B9597E3D-2F75-4A7C-92D1-71780BC6242C}">
      <dsp:nvSpPr>
        <dsp:cNvPr id="0" name=""/>
        <dsp:cNvSpPr/>
      </dsp:nvSpPr>
      <dsp:spPr>
        <a:xfrm rot="5348945">
          <a:off x="2208966" y="3898436"/>
          <a:ext cx="419258" cy="43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2270921" y="3921925"/>
        <a:ext cx="293481" cy="259112"/>
      </dsp:txXfrm>
    </dsp:sp>
    <dsp:sp modelId="{D45E7668-6117-42FA-A027-B026B66E2939}">
      <dsp:nvSpPr>
        <dsp:cNvPr id="0" name=""/>
        <dsp:cNvSpPr/>
      </dsp:nvSpPr>
      <dsp:spPr>
        <a:xfrm>
          <a:off x="897210" y="4497983"/>
          <a:ext cx="3071686" cy="1179653"/>
        </a:xfrm>
        <a:prstGeom prst="roundRect">
          <a:avLst>
            <a:gd name="adj" fmla="val 10000"/>
          </a:avLst>
        </a:prstGeom>
        <a:solidFill>
          <a:schemeClr val="accent1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FFFF"/>
              </a:solidFill>
            </a:rPr>
            <a:t>Projet de loi n°7671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FFFF"/>
              </a:solidFill>
            </a:rPr>
            <a:t>(</a:t>
          </a:r>
          <a:r>
            <a:rPr lang="fr-FR" sz="1600" b="1" kern="1200" dirty="0" err="1">
              <a:solidFill>
                <a:srgbClr val="FFFFFF"/>
              </a:solidFill>
            </a:rPr>
            <a:t>Think</a:t>
          </a:r>
          <a:r>
            <a:rPr lang="fr-FR" sz="1600" b="1" kern="1200" dirty="0">
              <a:solidFill>
                <a:srgbClr val="FFFFFF"/>
              </a:solidFill>
            </a:rPr>
            <a:t> Tank pour la promotion de l’arbitrage)</a:t>
          </a:r>
          <a:endParaRPr lang="fr-FR" sz="2000" b="1" kern="1200" dirty="0">
            <a:solidFill>
              <a:srgbClr val="FFFFFF"/>
            </a:solidFill>
          </a:endParaRPr>
        </a:p>
      </dsp:txBody>
      <dsp:txXfrm>
        <a:off x="931761" y="4532534"/>
        <a:ext cx="3002584" cy="1110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179C-C3B0-4138-A414-872EA4E638FC}">
      <dsp:nvSpPr>
        <dsp:cNvPr id="0" name=""/>
        <dsp:cNvSpPr/>
      </dsp:nvSpPr>
      <dsp:spPr>
        <a:xfrm>
          <a:off x="0" y="1379650"/>
          <a:ext cx="7608981" cy="189457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697D07-CDC2-4D33-B216-D17ABD7F057D}">
      <dsp:nvSpPr>
        <dsp:cNvPr id="0" name=""/>
        <dsp:cNvSpPr/>
      </dsp:nvSpPr>
      <dsp:spPr>
        <a:xfrm>
          <a:off x="3009" y="0"/>
          <a:ext cx="1315781" cy="189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2013: Début des travaux</a:t>
          </a:r>
        </a:p>
      </dsp:txBody>
      <dsp:txXfrm>
        <a:off x="3009" y="0"/>
        <a:ext cx="1315781" cy="1894577"/>
      </dsp:txXfrm>
    </dsp:sp>
    <dsp:sp modelId="{0F6B4EF4-CA27-419B-B25C-D6D9606E9101}">
      <dsp:nvSpPr>
        <dsp:cNvPr id="0" name=""/>
        <dsp:cNvSpPr/>
      </dsp:nvSpPr>
      <dsp:spPr>
        <a:xfrm>
          <a:off x="424077" y="2131399"/>
          <a:ext cx="473644" cy="473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84083-0B83-486D-A26C-BA6F51A2D76A}">
      <dsp:nvSpPr>
        <dsp:cNvPr id="0" name=""/>
        <dsp:cNvSpPr/>
      </dsp:nvSpPr>
      <dsp:spPr>
        <a:xfrm>
          <a:off x="1384580" y="2841866"/>
          <a:ext cx="1315781" cy="189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Novembre 2017: remise du PL au MJ</a:t>
          </a:r>
        </a:p>
      </dsp:txBody>
      <dsp:txXfrm>
        <a:off x="1384580" y="2841866"/>
        <a:ext cx="1315781" cy="1894577"/>
      </dsp:txXfrm>
    </dsp:sp>
    <dsp:sp modelId="{7A70531C-56FD-4B73-B7AD-1B0A796719C5}">
      <dsp:nvSpPr>
        <dsp:cNvPr id="0" name=""/>
        <dsp:cNvSpPr/>
      </dsp:nvSpPr>
      <dsp:spPr>
        <a:xfrm>
          <a:off x="1805648" y="2131399"/>
          <a:ext cx="473644" cy="473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BA2C75-A0F9-4472-9436-B4866CE46360}">
      <dsp:nvSpPr>
        <dsp:cNvPr id="0" name=""/>
        <dsp:cNvSpPr/>
      </dsp:nvSpPr>
      <dsp:spPr>
        <a:xfrm>
          <a:off x="2766150" y="0"/>
          <a:ext cx="1315781" cy="189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15 sept 2020: Dépôt du PL au </a:t>
          </a:r>
          <a:r>
            <a:rPr lang="fr-FR" sz="1900" kern="1200" dirty="0" err="1"/>
            <a:t>ChD</a:t>
          </a:r>
          <a:endParaRPr lang="fr-FR" sz="1900" kern="1200" dirty="0"/>
        </a:p>
      </dsp:txBody>
      <dsp:txXfrm>
        <a:off x="2766150" y="0"/>
        <a:ext cx="1315781" cy="1894577"/>
      </dsp:txXfrm>
    </dsp:sp>
    <dsp:sp modelId="{E58CF8A9-49C9-46FD-9561-8B02BE1A219E}">
      <dsp:nvSpPr>
        <dsp:cNvPr id="0" name=""/>
        <dsp:cNvSpPr/>
      </dsp:nvSpPr>
      <dsp:spPr>
        <a:xfrm>
          <a:off x="3187219" y="2131399"/>
          <a:ext cx="473644" cy="473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73360-B736-407F-99E4-124DB2B661B0}">
      <dsp:nvSpPr>
        <dsp:cNvPr id="0" name=""/>
        <dsp:cNvSpPr/>
      </dsp:nvSpPr>
      <dsp:spPr>
        <a:xfrm>
          <a:off x="4147721" y="2841866"/>
          <a:ext cx="1315781" cy="189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Avril 2021: Avis CC + LAA</a:t>
          </a:r>
        </a:p>
      </dsp:txBody>
      <dsp:txXfrm>
        <a:off x="4147721" y="2841866"/>
        <a:ext cx="1315781" cy="1894577"/>
      </dsp:txXfrm>
    </dsp:sp>
    <dsp:sp modelId="{8465FC2E-F9AE-446A-89FC-3FD132DB0AEF}">
      <dsp:nvSpPr>
        <dsp:cNvPr id="0" name=""/>
        <dsp:cNvSpPr/>
      </dsp:nvSpPr>
      <dsp:spPr>
        <a:xfrm>
          <a:off x="4568789" y="2131399"/>
          <a:ext cx="473644" cy="473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00EC4-15CC-4B34-A6CD-C986336D4131}">
      <dsp:nvSpPr>
        <dsp:cNvPr id="0" name=""/>
        <dsp:cNvSpPr/>
      </dsp:nvSpPr>
      <dsp:spPr>
        <a:xfrm>
          <a:off x="5529291" y="0"/>
          <a:ext cx="1315781" cy="189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Mai 2022: 1</a:t>
          </a:r>
          <a:r>
            <a:rPr lang="fr-FR" sz="1900" kern="1200" baseline="30000" dirty="0"/>
            <a:t>er</a:t>
          </a:r>
          <a:r>
            <a:rPr lang="fr-FR" sz="1900" kern="1200" dirty="0"/>
            <a:t> avis du Conseil d’Etat</a:t>
          </a:r>
        </a:p>
      </dsp:txBody>
      <dsp:txXfrm>
        <a:off x="5529291" y="0"/>
        <a:ext cx="1315781" cy="1894577"/>
      </dsp:txXfrm>
    </dsp:sp>
    <dsp:sp modelId="{04C34300-732A-49AC-9501-DBF3B80DCB1C}">
      <dsp:nvSpPr>
        <dsp:cNvPr id="0" name=""/>
        <dsp:cNvSpPr/>
      </dsp:nvSpPr>
      <dsp:spPr>
        <a:xfrm>
          <a:off x="5950360" y="2131399"/>
          <a:ext cx="473644" cy="473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81B2-6193-4013-872F-098CB50CEB29}">
      <dsp:nvSpPr>
        <dsp:cNvPr id="0" name=""/>
        <dsp:cNvSpPr/>
      </dsp:nvSpPr>
      <dsp:spPr>
        <a:xfrm>
          <a:off x="153475" y="209438"/>
          <a:ext cx="1397674" cy="1397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E62EA-178E-499A-811F-8DD96075F5D6}">
      <dsp:nvSpPr>
        <dsp:cNvPr id="0" name=""/>
        <dsp:cNvSpPr/>
      </dsp:nvSpPr>
      <dsp:spPr>
        <a:xfrm>
          <a:off x="381004" y="1048043"/>
          <a:ext cx="1397674" cy="1397674"/>
        </a:xfrm>
        <a:prstGeom prst="roundRect">
          <a:avLst>
            <a:gd name="adj" fmla="val 1000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solidFill>
              <a:schemeClr val="tx2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solidFill>
              <a:schemeClr val="tx2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2"/>
              </a:solidFill>
            </a:rPr>
            <a:t>Clause compromissoire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solidFill>
                <a:schemeClr val="tx2"/>
              </a:solidFill>
            </a:rPr>
            <a:t>ou compromis</a:t>
          </a:r>
          <a:endParaRPr lang="fr-FR" sz="1100" kern="1200" dirty="0">
            <a:solidFill>
              <a:schemeClr val="tx2"/>
            </a:solidFill>
          </a:endParaRPr>
        </a:p>
      </dsp:txBody>
      <dsp:txXfrm>
        <a:off x="421940" y="1088979"/>
        <a:ext cx="1315802" cy="1315802"/>
      </dsp:txXfrm>
    </dsp:sp>
    <dsp:sp modelId="{32F58566-661B-427E-9B12-CBE3F23FD38F}">
      <dsp:nvSpPr>
        <dsp:cNvPr id="0" name=""/>
        <dsp:cNvSpPr/>
      </dsp:nvSpPr>
      <dsp:spPr>
        <a:xfrm>
          <a:off x="1675795" y="555448"/>
          <a:ext cx="832093" cy="747160"/>
        </a:xfrm>
        <a:prstGeom prst="mathPlus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675795" y="704880"/>
        <a:ext cx="607945" cy="448296"/>
      </dsp:txXfrm>
    </dsp:sp>
    <dsp:sp modelId="{DD15B956-9CAC-481C-ADBD-6C2C7B99A8B1}">
      <dsp:nvSpPr>
        <dsp:cNvPr id="0" name=""/>
        <dsp:cNvSpPr/>
      </dsp:nvSpPr>
      <dsp:spPr>
        <a:xfrm>
          <a:off x="2581039" y="250082"/>
          <a:ext cx="1397674" cy="1397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1122B-FEA1-47F6-AFFC-A064821228A2}">
      <dsp:nvSpPr>
        <dsp:cNvPr id="0" name=""/>
        <dsp:cNvSpPr/>
      </dsp:nvSpPr>
      <dsp:spPr>
        <a:xfrm>
          <a:off x="2778084" y="1068365"/>
          <a:ext cx="1397674" cy="1397674"/>
        </a:xfrm>
        <a:prstGeom prst="roundRect">
          <a:avLst>
            <a:gd name="adj" fmla="val 1000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2"/>
              </a:solidFill>
            </a:rPr>
            <a:t>Litige</a:t>
          </a:r>
          <a:endParaRPr lang="fr-FR" sz="1400" kern="1200" dirty="0">
            <a:solidFill>
              <a:schemeClr val="tx2"/>
            </a:solidFill>
          </a:endParaRPr>
        </a:p>
      </dsp:txBody>
      <dsp:txXfrm>
        <a:off x="2819020" y="1109301"/>
        <a:ext cx="1315802" cy="1315802"/>
      </dsp:txXfrm>
    </dsp:sp>
    <dsp:sp modelId="{FC56ED4E-9BB9-403E-9E4B-5DDEE1F21C32}">
      <dsp:nvSpPr>
        <dsp:cNvPr id="0" name=""/>
        <dsp:cNvSpPr/>
      </dsp:nvSpPr>
      <dsp:spPr>
        <a:xfrm rot="5400000">
          <a:off x="2756612" y="2358807"/>
          <a:ext cx="799003" cy="2007520"/>
        </a:xfrm>
        <a:prstGeom prst="bentUpArrow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2876463" y="2640461"/>
        <a:ext cx="559302" cy="1204512"/>
      </dsp:txXfrm>
    </dsp:sp>
    <dsp:sp modelId="{C169149E-A91B-4E93-8B6B-D471CEB29BB5}">
      <dsp:nvSpPr>
        <dsp:cNvPr id="0" name=""/>
        <dsp:cNvSpPr/>
      </dsp:nvSpPr>
      <dsp:spPr>
        <a:xfrm>
          <a:off x="4511030" y="2922157"/>
          <a:ext cx="1397674" cy="1397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58899-B979-4884-B9B3-7CA19D15C4BA}">
      <dsp:nvSpPr>
        <dsp:cNvPr id="0" name=""/>
        <dsp:cNvSpPr/>
      </dsp:nvSpPr>
      <dsp:spPr>
        <a:xfrm>
          <a:off x="4860478" y="3807626"/>
          <a:ext cx="1397674" cy="1397674"/>
        </a:xfrm>
        <a:prstGeom prst="roundRect">
          <a:avLst>
            <a:gd name="adj" fmla="val 1000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2"/>
              </a:solidFill>
            </a:rPr>
            <a:t>Tribunal Arbitral</a:t>
          </a:r>
          <a:endParaRPr lang="fr-FR" sz="1400" kern="1200" dirty="0">
            <a:solidFill>
              <a:schemeClr val="tx2"/>
            </a:solidFill>
          </a:endParaRPr>
        </a:p>
      </dsp:txBody>
      <dsp:txXfrm>
        <a:off x="4901414" y="3848562"/>
        <a:ext cx="1315802" cy="1315802"/>
      </dsp:txXfrm>
    </dsp:sp>
    <dsp:sp modelId="{C6651440-77A2-4AA2-8170-1ADFB8D44BF7}">
      <dsp:nvSpPr>
        <dsp:cNvPr id="0" name=""/>
        <dsp:cNvSpPr/>
      </dsp:nvSpPr>
      <dsp:spPr>
        <a:xfrm rot="21542448">
          <a:off x="6195710" y="3453073"/>
          <a:ext cx="287004" cy="33584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6195716" y="3520962"/>
        <a:ext cx="200903" cy="201505"/>
      </dsp:txXfrm>
    </dsp:sp>
    <dsp:sp modelId="{0CDF0F58-1A08-41B3-A945-C7600284AB20}">
      <dsp:nvSpPr>
        <dsp:cNvPr id="0" name=""/>
        <dsp:cNvSpPr/>
      </dsp:nvSpPr>
      <dsp:spPr>
        <a:xfrm>
          <a:off x="6728719" y="2922157"/>
          <a:ext cx="1397674" cy="1397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1D0AF-8F14-46CC-B0C2-3EE685EF4856}">
      <dsp:nvSpPr>
        <dsp:cNvPr id="0" name=""/>
        <dsp:cNvSpPr/>
      </dsp:nvSpPr>
      <dsp:spPr>
        <a:xfrm>
          <a:off x="6730325" y="3807626"/>
          <a:ext cx="1397674" cy="1397674"/>
        </a:xfrm>
        <a:prstGeom prst="roundRect">
          <a:avLst>
            <a:gd name="adj" fmla="val 1000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tx2"/>
              </a:solidFill>
            </a:rPr>
            <a:t>Sentence</a:t>
          </a:r>
          <a:endParaRPr lang="fr-FR" sz="1400" kern="1200" dirty="0">
            <a:solidFill>
              <a:schemeClr val="tx2"/>
            </a:solidFill>
          </a:endParaRPr>
        </a:p>
      </dsp:txBody>
      <dsp:txXfrm>
        <a:off x="6771261" y="3848562"/>
        <a:ext cx="1315802" cy="1315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9682-EBC0-473C-955F-39BC50FFEFF8}">
      <dsp:nvSpPr>
        <dsp:cNvPr id="0" name=""/>
        <dsp:cNvSpPr/>
      </dsp:nvSpPr>
      <dsp:spPr>
        <a:xfrm>
          <a:off x="20730" y="1166118"/>
          <a:ext cx="8540973" cy="1290553"/>
        </a:xfrm>
        <a:prstGeom prst="notchedRightArrow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7920-7BE8-423B-B7D5-4885BBDF76E2}">
      <dsp:nvSpPr>
        <dsp:cNvPr id="0" name=""/>
        <dsp:cNvSpPr/>
      </dsp:nvSpPr>
      <dsp:spPr>
        <a:xfrm>
          <a:off x="8322" y="0"/>
          <a:ext cx="1233405" cy="144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Introduction de la requête</a:t>
          </a:r>
        </a:p>
      </dsp:txBody>
      <dsp:txXfrm>
        <a:off x="8322" y="0"/>
        <a:ext cx="1233405" cy="1449116"/>
      </dsp:txXfrm>
    </dsp:sp>
    <dsp:sp modelId="{4894A8E3-518B-430A-8B27-A84114914E8A}">
      <dsp:nvSpPr>
        <dsp:cNvPr id="0" name=""/>
        <dsp:cNvSpPr/>
      </dsp:nvSpPr>
      <dsp:spPr>
        <a:xfrm>
          <a:off x="443885" y="1630255"/>
          <a:ext cx="362279" cy="3622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E699AA-9240-434D-9E68-97DEF865DD09}">
      <dsp:nvSpPr>
        <dsp:cNvPr id="0" name=""/>
        <dsp:cNvSpPr/>
      </dsp:nvSpPr>
      <dsp:spPr>
        <a:xfrm>
          <a:off x="1303398" y="2173674"/>
          <a:ext cx="1233405" cy="144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Audience de mise en état</a:t>
          </a:r>
        </a:p>
      </dsp:txBody>
      <dsp:txXfrm>
        <a:off x="1303398" y="2173674"/>
        <a:ext cx="1233405" cy="1449116"/>
      </dsp:txXfrm>
    </dsp:sp>
    <dsp:sp modelId="{71D61994-61B6-4DD4-87B4-6665C853B1A4}">
      <dsp:nvSpPr>
        <dsp:cNvPr id="0" name=""/>
        <dsp:cNvSpPr/>
      </dsp:nvSpPr>
      <dsp:spPr>
        <a:xfrm>
          <a:off x="1738961" y="1630255"/>
          <a:ext cx="362279" cy="3622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F685D-AD5F-41DE-9EDF-5F5D0853AD83}">
      <dsp:nvSpPr>
        <dsp:cNvPr id="0" name=""/>
        <dsp:cNvSpPr/>
      </dsp:nvSpPr>
      <dsp:spPr>
        <a:xfrm>
          <a:off x="2598474" y="0"/>
          <a:ext cx="1233405" cy="144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>
              <a:solidFill>
                <a:schemeClr val="tx2"/>
              </a:solidFill>
            </a:rPr>
            <a:t>Mémoires</a:t>
          </a:r>
          <a:endParaRPr lang="fr-LU" sz="1500" kern="1200" dirty="0">
            <a:solidFill>
              <a:schemeClr val="tx2"/>
            </a:solidFill>
          </a:endParaRPr>
        </a:p>
      </dsp:txBody>
      <dsp:txXfrm>
        <a:off x="2598474" y="0"/>
        <a:ext cx="1233405" cy="1449116"/>
      </dsp:txXfrm>
    </dsp:sp>
    <dsp:sp modelId="{B22AA42F-CA3E-4AE3-AB07-EB37377BA0B1}">
      <dsp:nvSpPr>
        <dsp:cNvPr id="0" name=""/>
        <dsp:cNvSpPr/>
      </dsp:nvSpPr>
      <dsp:spPr>
        <a:xfrm>
          <a:off x="3034038" y="1630255"/>
          <a:ext cx="362279" cy="3622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8C2A1-219F-4E29-B98B-F33E65A04877}">
      <dsp:nvSpPr>
        <dsp:cNvPr id="0" name=""/>
        <dsp:cNvSpPr/>
      </dsp:nvSpPr>
      <dsp:spPr>
        <a:xfrm>
          <a:off x="3893550" y="2173674"/>
          <a:ext cx="1233405" cy="144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Audience</a:t>
          </a:r>
        </a:p>
      </dsp:txBody>
      <dsp:txXfrm>
        <a:off x="3893550" y="2173674"/>
        <a:ext cx="1233405" cy="1449116"/>
      </dsp:txXfrm>
    </dsp:sp>
    <dsp:sp modelId="{756D2D56-CD88-4ED9-B882-6092FB155046}">
      <dsp:nvSpPr>
        <dsp:cNvPr id="0" name=""/>
        <dsp:cNvSpPr/>
      </dsp:nvSpPr>
      <dsp:spPr>
        <a:xfrm>
          <a:off x="4329114" y="1630255"/>
          <a:ext cx="362279" cy="3622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0045E-0A47-41FE-889E-5F82CEAA7F15}">
      <dsp:nvSpPr>
        <dsp:cNvPr id="0" name=""/>
        <dsp:cNvSpPr/>
      </dsp:nvSpPr>
      <dsp:spPr>
        <a:xfrm>
          <a:off x="5188626" y="0"/>
          <a:ext cx="1233405" cy="144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Mémoires suppl. (+frais)</a:t>
          </a:r>
        </a:p>
      </dsp:txBody>
      <dsp:txXfrm>
        <a:off x="5188626" y="0"/>
        <a:ext cx="1233405" cy="1449116"/>
      </dsp:txXfrm>
    </dsp:sp>
    <dsp:sp modelId="{B9B163FF-EEFA-461E-B337-2DA89EB318E8}">
      <dsp:nvSpPr>
        <dsp:cNvPr id="0" name=""/>
        <dsp:cNvSpPr/>
      </dsp:nvSpPr>
      <dsp:spPr>
        <a:xfrm>
          <a:off x="5624190" y="1630255"/>
          <a:ext cx="362279" cy="3622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1082A-E81F-400C-B1A5-9A6D53572A36}">
      <dsp:nvSpPr>
        <dsp:cNvPr id="0" name=""/>
        <dsp:cNvSpPr/>
      </dsp:nvSpPr>
      <dsp:spPr>
        <a:xfrm>
          <a:off x="6483702" y="2173674"/>
          <a:ext cx="1233405" cy="144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Sentence</a:t>
          </a:r>
        </a:p>
      </dsp:txBody>
      <dsp:txXfrm>
        <a:off x="6483702" y="2173674"/>
        <a:ext cx="1233405" cy="1449116"/>
      </dsp:txXfrm>
    </dsp:sp>
    <dsp:sp modelId="{EBBAE2AC-E4EA-402B-9581-1803E1674932}">
      <dsp:nvSpPr>
        <dsp:cNvPr id="0" name=""/>
        <dsp:cNvSpPr/>
      </dsp:nvSpPr>
      <dsp:spPr>
        <a:xfrm>
          <a:off x="6919266" y="1630255"/>
          <a:ext cx="362279" cy="3622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9682-EBC0-473C-955F-39BC50FFEFF8}">
      <dsp:nvSpPr>
        <dsp:cNvPr id="0" name=""/>
        <dsp:cNvSpPr/>
      </dsp:nvSpPr>
      <dsp:spPr>
        <a:xfrm>
          <a:off x="0" y="974323"/>
          <a:ext cx="8570026" cy="1299098"/>
        </a:xfrm>
        <a:prstGeom prst="notchedRightArrow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8441A-2B66-4C0B-AEC4-38EA3A838670}">
      <dsp:nvSpPr>
        <dsp:cNvPr id="0" name=""/>
        <dsp:cNvSpPr/>
      </dsp:nvSpPr>
      <dsp:spPr>
        <a:xfrm>
          <a:off x="2118" y="0"/>
          <a:ext cx="1233405" cy="12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Introduction de la requête</a:t>
          </a:r>
        </a:p>
      </dsp:txBody>
      <dsp:txXfrm>
        <a:off x="2118" y="0"/>
        <a:ext cx="1233405" cy="1299098"/>
      </dsp:txXfrm>
    </dsp:sp>
    <dsp:sp modelId="{9945AC50-5F0C-47E0-ADBE-9B307961D935}">
      <dsp:nvSpPr>
        <dsp:cNvPr id="0" name=""/>
        <dsp:cNvSpPr/>
      </dsp:nvSpPr>
      <dsp:spPr>
        <a:xfrm>
          <a:off x="456434" y="1461485"/>
          <a:ext cx="324774" cy="32477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85BEF5-FCE5-48F6-AF6E-714C3882C739}">
      <dsp:nvSpPr>
        <dsp:cNvPr id="0" name=""/>
        <dsp:cNvSpPr/>
      </dsp:nvSpPr>
      <dsp:spPr>
        <a:xfrm>
          <a:off x="1297194" y="1948647"/>
          <a:ext cx="1233405" cy="12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Audience de mise en état</a:t>
          </a:r>
        </a:p>
      </dsp:txBody>
      <dsp:txXfrm>
        <a:off x="1297194" y="1948647"/>
        <a:ext cx="1233405" cy="1299098"/>
      </dsp:txXfrm>
    </dsp:sp>
    <dsp:sp modelId="{BB0F8897-88F3-4221-877F-283B0E9F63BE}">
      <dsp:nvSpPr>
        <dsp:cNvPr id="0" name=""/>
        <dsp:cNvSpPr/>
      </dsp:nvSpPr>
      <dsp:spPr>
        <a:xfrm>
          <a:off x="1751510" y="1461485"/>
          <a:ext cx="324774" cy="32477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38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38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38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DDF675-3E44-426E-84F7-B2466BD6D476}">
      <dsp:nvSpPr>
        <dsp:cNvPr id="0" name=""/>
        <dsp:cNvSpPr/>
      </dsp:nvSpPr>
      <dsp:spPr>
        <a:xfrm>
          <a:off x="2592270" y="0"/>
          <a:ext cx="1233405" cy="12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Mémoires</a:t>
          </a:r>
        </a:p>
      </dsp:txBody>
      <dsp:txXfrm>
        <a:off x="2592270" y="0"/>
        <a:ext cx="1233405" cy="1299098"/>
      </dsp:txXfrm>
    </dsp:sp>
    <dsp:sp modelId="{04EDAD1E-0044-47E1-BAB5-004A01CBDF85}">
      <dsp:nvSpPr>
        <dsp:cNvPr id="0" name=""/>
        <dsp:cNvSpPr/>
      </dsp:nvSpPr>
      <dsp:spPr>
        <a:xfrm>
          <a:off x="3046586" y="1461485"/>
          <a:ext cx="324774" cy="32477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76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76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76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21D8C9-FF3F-4D14-941C-CDCA522BCC6D}">
      <dsp:nvSpPr>
        <dsp:cNvPr id="0" name=""/>
        <dsp:cNvSpPr/>
      </dsp:nvSpPr>
      <dsp:spPr>
        <a:xfrm>
          <a:off x="3887346" y="1948647"/>
          <a:ext cx="1233405" cy="12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(Audience)</a:t>
          </a:r>
        </a:p>
      </dsp:txBody>
      <dsp:txXfrm>
        <a:off x="3887346" y="1948647"/>
        <a:ext cx="1233405" cy="1299098"/>
      </dsp:txXfrm>
    </dsp:sp>
    <dsp:sp modelId="{FD049699-8234-49E2-B230-CAA82787B25B}">
      <dsp:nvSpPr>
        <dsp:cNvPr id="0" name=""/>
        <dsp:cNvSpPr/>
      </dsp:nvSpPr>
      <dsp:spPr>
        <a:xfrm>
          <a:off x="4341662" y="1461485"/>
          <a:ext cx="324774" cy="32477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14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14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14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7979D-DB78-48DA-8683-A18DCB56152D}">
      <dsp:nvSpPr>
        <dsp:cNvPr id="0" name=""/>
        <dsp:cNvSpPr/>
      </dsp:nvSpPr>
      <dsp:spPr>
        <a:xfrm>
          <a:off x="5182422" y="0"/>
          <a:ext cx="1233405" cy="12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 dirty="0">
              <a:solidFill>
                <a:schemeClr val="tx2"/>
              </a:solidFill>
            </a:rPr>
            <a:t>(Mémoires </a:t>
          </a:r>
          <a:r>
            <a:rPr lang="fr-LU" sz="1500" kern="1200" dirty="0" err="1">
              <a:solidFill>
                <a:schemeClr val="tx2"/>
              </a:solidFill>
            </a:rPr>
            <a:t>suppl</a:t>
          </a:r>
          <a:r>
            <a:rPr lang="fr-LU" sz="1500" kern="1200" dirty="0">
              <a:solidFill>
                <a:schemeClr val="tx2"/>
              </a:solidFill>
            </a:rPr>
            <a:t> (+frais))</a:t>
          </a:r>
        </a:p>
      </dsp:txBody>
      <dsp:txXfrm>
        <a:off x="5182422" y="0"/>
        <a:ext cx="1233405" cy="1299098"/>
      </dsp:txXfrm>
    </dsp:sp>
    <dsp:sp modelId="{29120F91-94A9-4253-87C7-884DD1BED224}">
      <dsp:nvSpPr>
        <dsp:cNvPr id="0" name=""/>
        <dsp:cNvSpPr/>
      </dsp:nvSpPr>
      <dsp:spPr>
        <a:xfrm>
          <a:off x="5636738" y="1461485"/>
          <a:ext cx="324774" cy="32477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5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5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AC1E6E-C20A-4FA4-8DB8-C82681BACEB6}">
      <dsp:nvSpPr>
        <dsp:cNvPr id="0" name=""/>
        <dsp:cNvSpPr/>
      </dsp:nvSpPr>
      <dsp:spPr>
        <a:xfrm>
          <a:off x="6477499" y="1948647"/>
          <a:ext cx="1233405" cy="129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500" kern="1200">
              <a:solidFill>
                <a:schemeClr val="tx2"/>
              </a:solidFill>
            </a:rPr>
            <a:t>Sentence</a:t>
          </a:r>
          <a:endParaRPr lang="fr-LU" sz="1500" kern="1200" dirty="0">
            <a:solidFill>
              <a:schemeClr val="tx2"/>
            </a:solidFill>
          </a:endParaRPr>
        </a:p>
      </dsp:txBody>
      <dsp:txXfrm>
        <a:off x="6477499" y="1948647"/>
        <a:ext cx="1233405" cy="1299098"/>
      </dsp:txXfrm>
    </dsp:sp>
    <dsp:sp modelId="{61F35978-4465-4995-AA7D-227DAB2AD3E4}">
      <dsp:nvSpPr>
        <dsp:cNvPr id="0" name=""/>
        <dsp:cNvSpPr/>
      </dsp:nvSpPr>
      <dsp:spPr>
        <a:xfrm>
          <a:off x="6931814" y="1461485"/>
          <a:ext cx="324774" cy="32477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11F9B-23D3-4454-9551-AAABDB4580C6}">
      <dsp:nvSpPr>
        <dsp:cNvPr id="0" name=""/>
        <dsp:cNvSpPr/>
      </dsp:nvSpPr>
      <dsp:spPr>
        <a:xfrm>
          <a:off x="0" y="1169446"/>
          <a:ext cx="742696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E02AD-8D61-4951-ADA1-5F3292DF8D88}">
      <dsp:nvSpPr>
        <dsp:cNvPr id="0" name=""/>
        <dsp:cNvSpPr/>
      </dsp:nvSpPr>
      <dsp:spPr>
        <a:xfrm>
          <a:off x="371348" y="815206"/>
          <a:ext cx="6412132" cy="7084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6505" tIns="0" rIns="1965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Wingdings" panose="05000000000000000000" pitchFamily="2" charset="2"/>
            <a:buNone/>
          </a:pPr>
          <a:r>
            <a:rPr lang="fr-FR" sz="2400" kern="1200" dirty="0">
              <a:solidFill>
                <a:schemeClr val="tx2"/>
              </a:solidFill>
              <a:latin typeface="Arial"/>
              <a:cs typeface="Arial"/>
            </a:rPr>
            <a:t>Nomination d'un arbitre en </a:t>
          </a:r>
          <a:r>
            <a:rPr lang="fr-FR" sz="2400" b="1" kern="1200" dirty="0">
              <a:solidFill>
                <a:schemeClr val="tx2"/>
              </a:solidFill>
              <a:latin typeface="Arial"/>
              <a:cs typeface="Arial"/>
            </a:rPr>
            <a:t>2 jours</a:t>
          </a:r>
          <a:endParaRPr lang="fr-FR" sz="2400" kern="1200" dirty="0">
            <a:solidFill>
              <a:schemeClr val="tx2"/>
            </a:solidFill>
          </a:endParaRPr>
        </a:p>
      </dsp:txBody>
      <dsp:txXfrm>
        <a:off x="405933" y="849791"/>
        <a:ext cx="6342962" cy="639310"/>
      </dsp:txXfrm>
    </dsp:sp>
    <dsp:sp modelId="{D16C208F-C695-48BF-8EAB-723BA630DFD8}">
      <dsp:nvSpPr>
        <dsp:cNvPr id="0" name=""/>
        <dsp:cNvSpPr/>
      </dsp:nvSpPr>
      <dsp:spPr>
        <a:xfrm>
          <a:off x="0" y="2258086"/>
          <a:ext cx="742696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B4722-A64E-4E9E-82A8-8CAF71E105D2}">
      <dsp:nvSpPr>
        <dsp:cNvPr id="0" name=""/>
        <dsp:cNvSpPr/>
      </dsp:nvSpPr>
      <dsp:spPr>
        <a:xfrm>
          <a:off x="371348" y="1903846"/>
          <a:ext cx="6393364" cy="7084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6505" tIns="0" rIns="1965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2"/>
              </a:solidFill>
              <a:latin typeface="Arial"/>
              <a:cs typeface="Arial"/>
            </a:rPr>
            <a:t>Décision en </a:t>
          </a:r>
          <a:r>
            <a:rPr lang="fr-FR" sz="2400" b="1" kern="1200" dirty="0">
              <a:solidFill>
                <a:schemeClr val="tx2"/>
              </a:solidFill>
              <a:latin typeface="Arial"/>
              <a:cs typeface="Arial"/>
            </a:rPr>
            <a:t>15 jours </a:t>
          </a:r>
          <a:r>
            <a:rPr lang="fr-FR" sz="2400" b="0" kern="1200" dirty="0">
              <a:solidFill>
                <a:schemeClr val="tx2"/>
              </a:solidFill>
              <a:latin typeface="Arial"/>
              <a:cs typeface="Arial"/>
            </a:rPr>
            <a:t>(sentence / ordonnance)</a:t>
          </a:r>
        </a:p>
      </dsp:txBody>
      <dsp:txXfrm>
        <a:off x="405933" y="1938431"/>
        <a:ext cx="6324194" cy="639310"/>
      </dsp:txXfrm>
    </dsp:sp>
    <dsp:sp modelId="{8868C764-8C68-4CEF-A420-CED980C0A924}">
      <dsp:nvSpPr>
        <dsp:cNvPr id="0" name=""/>
        <dsp:cNvSpPr/>
      </dsp:nvSpPr>
      <dsp:spPr>
        <a:xfrm>
          <a:off x="0" y="3346726"/>
          <a:ext cx="742696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00A55-9BA3-43B6-8D26-FB565759B7AB}">
      <dsp:nvSpPr>
        <dsp:cNvPr id="0" name=""/>
        <dsp:cNvSpPr/>
      </dsp:nvSpPr>
      <dsp:spPr>
        <a:xfrm>
          <a:off x="371348" y="2992486"/>
          <a:ext cx="6384578" cy="7084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6505" tIns="0" rIns="1965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2"/>
              </a:solidFill>
              <a:latin typeface="Arial"/>
              <a:cs typeface="Arial"/>
            </a:rPr>
            <a:t>Frais de procédure </a:t>
          </a:r>
          <a:r>
            <a:rPr lang="fr-FR" sz="2400" b="1" kern="1200" dirty="0">
              <a:solidFill>
                <a:schemeClr val="tx2"/>
              </a:solidFill>
              <a:latin typeface="Arial"/>
              <a:cs typeface="Arial"/>
            </a:rPr>
            <a:t>18.000 euros</a:t>
          </a:r>
        </a:p>
      </dsp:txBody>
      <dsp:txXfrm>
        <a:off x="405933" y="3027071"/>
        <a:ext cx="6315408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E9EB-E8F0-4CD3-8D3C-EA1A023C773C}">
      <dsp:nvSpPr>
        <dsp:cNvPr id="0" name=""/>
        <dsp:cNvSpPr/>
      </dsp:nvSpPr>
      <dsp:spPr>
        <a:xfrm>
          <a:off x="0" y="750951"/>
          <a:ext cx="7920592" cy="3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EECD330F-6828-420F-892D-114386F08401}">
      <dsp:nvSpPr>
        <dsp:cNvPr id="0" name=""/>
        <dsp:cNvSpPr/>
      </dsp:nvSpPr>
      <dsp:spPr>
        <a:xfrm>
          <a:off x="396029" y="610189"/>
          <a:ext cx="5544414" cy="3542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66" tIns="0" rIns="2095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200" kern="1200" dirty="0">
              <a:solidFill>
                <a:srgbClr val="FFFFFF"/>
              </a:solidFill>
            </a:rPr>
            <a:t>Incapacité d’une partie</a:t>
          </a:r>
        </a:p>
      </dsp:txBody>
      <dsp:txXfrm>
        <a:off x="413322" y="627482"/>
        <a:ext cx="5509828" cy="319654"/>
      </dsp:txXfrm>
    </dsp:sp>
    <dsp:sp modelId="{F9656B22-2252-4957-B214-B103AE3EE62A}">
      <dsp:nvSpPr>
        <dsp:cNvPr id="0" name=""/>
        <dsp:cNvSpPr/>
      </dsp:nvSpPr>
      <dsp:spPr>
        <a:xfrm>
          <a:off x="0" y="1331629"/>
          <a:ext cx="7920592" cy="3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6925CB65-38B8-4D2A-80B1-FAD34105038A}">
      <dsp:nvSpPr>
        <dsp:cNvPr id="0" name=""/>
        <dsp:cNvSpPr/>
      </dsp:nvSpPr>
      <dsp:spPr>
        <a:xfrm>
          <a:off x="396029" y="1154509"/>
          <a:ext cx="5544414" cy="3542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66" tIns="0" rIns="2095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200" kern="1200" dirty="0">
              <a:solidFill>
                <a:srgbClr val="FFFFFF"/>
              </a:solidFill>
            </a:rPr>
            <a:t>Non-arbitrabilité du litige	</a:t>
          </a:r>
        </a:p>
      </dsp:txBody>
      <dsp:txXfrm>
        <a:off x="413322" y="1171802"/>
        <a:ext cx="5509828" cy="319654"/>
      </dsp:txXfrm>
    </dsp:sp>
    <dsp:sp modelId="{830CCE45-21C6-4E95-89C8-358EE2575DC8}">
      <dsp:nvSpPr>
        <dsp:cNvPr id="0" name=""/>
        <dsp:cNvSpPr/>
      </dsp:nvSpPr>
      <dsp:spPr>
        <a:xfrm>
          <a:off x="0" y="1875949"/>
          <a:ext cx="7920592" cy="3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49140D32-B351-432B-8D99-3CC3331DD0F6}">
      <dsp:nvSpPr>
        <dsp:cNvPr id="0" name=""/>
        <dsp:cNvSpPr/>
      </dsp:nvSpPr>
      <dsp:spPr>
        <a:xfrm>
          <a:off x="396029" y="1698829"/>
          <a:ext cx="5544414" cy="3542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66" tIns="0" rIns="2095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200" kern="1200" dirty="0">
              <a:solidFill>
                <a:srgbClr val="FFFFFF"/>
              </a:solidFill>
            </a:rPr>
            <a:t>Contenu de la sentence vs différend visé dans le compromis / clause d’arbitrage</a:t>
          </a:r>
        </a:p>
      </dsp:txBody>
      <dsp:txXfrm>
        <a:off x="413322" y="1716122"/>
        <a:ext cx="5509828" cy="319654"/>
      </dsp:txXfrm>
    </dsp:sp>
    <dsp:sp modelId="{A20334DA-EBB5-4A75-B3D2-1FB0095ABB2E}">
      <dsp:nvSpPr>
        <dsp:cNvPr id="0" name=""/>
        <dsp:cNvSpPr/>
      </dsp:nvSpPr>
      <dsp:spPr>
        <a:xfrm>
          <a:off x="0" y="2420268"/>
          <a:ext cx="7920592" cy="3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277A7926-4786-4E04-A983-3B5D060281F6}">
      <dsp:nvSpPr>
        <dsp:cNvPr id="0" name=""/>
        <dsp:cNvSpPr/>
      </dsp:nvSpPr>
      <dsp:spPr>
        <a:xfrm>
          <a:off x="396029" y="2243148"/>
          <a:ext cx="5544414" cy="3542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66" tIns="0" rIns="2095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200" kern="1200" dirty="0">
              <a:solidFill>
                <a:srgbClr val="FFFFFF"/>
              </a:solidFill>
            </a:rPr>
            <a:t>Irrégularité dans la constitution du Tribunal</a:t>
          </a:r>
        </a:p>
      </dsp:txBody>
      <dsp:txXfrm>
        <a:off x="413322" y="2260441"/>
        <a:ext cx="5509828" cy="319654"/>
      </dsp:txXfrm>
    </dsp:sp>
    <dsp:sp modelId="{970A715C-6FB0-439B-9DAA-D2E2EA3FE6BE}">
      <dsp:nvSpPr>
        <dsp:cNvPr id="0" name=""/>
        <dsp:cNvSpPr/>
      </dsp:nvSpPr>
      <dsp:spPr>
        <a:xfrm>
          <a:off x="0" y="2964588"/>
          <a:ext cx="7920592" cy="3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91001047-64D2-40D5-860F-E0657B604798}">
      <dsp:nvSpPr>
        <dsp:cNvPr id="0" name=""/>
        <dsp:cNvSpPr/>
      </dsp:nvSpPr>
      <dsp:spPr>
        <a:xfrm>
          <a:off x="396029" y="2787468"/>
          <a:ext cx="5544414" cy="3542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66" tIns="0" rIns="2095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200" kern="1200" dirty="0">
              <a:solidFill>
                <a:srgbClr val="FFFFFF"/>
              </a:solidFill>
            </a:rPr>
            <a:t>Annulation de la sentence au siège</a:t>
          </a:r>
        </a:p>
      </dsp:txBody>
      <dsp:txXfrm>
        <a:off x="413322" y="2804761"/>
        <a:ext cx="5509828" cy="319654"/>
      </dsp:txXfrm>
    </dsp:sp>
    <dsp:sp modelId="{3321D2BC-D85F-4DA1-B4FE-EF93A4E191C6}">
      <dsp:nvSpPr>
        <dsp:cNvPr id="0" name=""/>
        <dsp:cNvSpPr/>
      </dsp:nvSpPr>
      <dsp:spPr>
        <a:xfrm>
          <a:off x="0" y="3508908"/>
          <a:ext cx="7920592" cy="3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600117FC-6ADE-4B56-A00F-DED76E3424E0}">
      <dsp:nvSpPr>
        <dsp:cNvPr id="0" name=""/>
        <dsp:cNvSpPr/>
      </dsp:nvSpPr>
      <dsp:spPr>
        <a:xfrm>
          <a:off x="396029" y="3331788"/>
          <a:ext cx="5544414" cy="3542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66" tIns="0" rIns="2095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200" kern="1200" dirty="0">
              <a:solidFill>
                <a:srgbClr val="FFFFFF"/>
              </a:solidFill>
            </a:rPr>
            <a:t>Contrariété à l’ordre public </a:t>
          </a:r>
        </a:p>
      </dsp:txBody>
      <dsp:txXfrm>
        <a:off x="413322" y="3349081"/>
        <a:ext cx="5509828" cy="319654"/>
      </dsp:txXfrm>
    </dsp:sp>
    <dsp:sp modelId="{6CB66029-AE4D-440E-8C2C-C34D2558DA88}">
      <dsp:nvSpPr>
        <dsp:cNvPr id="0" name=""/>
        <dsp:cNvSpPr/>
      </dsp:nvSpPr>
      <dsp:spPr>
        <a:xfrm>
          <a:off x="0" y="4053228"/>
          <a:ext cx="7920592" cy="3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F994D183-BC89-46CC-894B-E390CBB091C2}">
      <dsp:nvSpPr>
        <dsp:cNvPr id="0" name=""/>
        <dsp:cNvSpPr/>
      </dsp:nvSpPr>
      <dsp:spPr>
        <a:xfrm>
          <a:off x="396029" y="3876108"/>
          <a:ext cx="5544414" cy="3542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66" tIns="0" rIns="20956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LU" sz="1200" kern="1200" dirty="0">
              <a:solidFill>
                <a:srgbClr val="FFFFFF"/>
              </a:solidFill>
            </a:rPr>
            <a:t>Réciprocité</a:t>
          </a:r>
        </a:p>
      </dsp:txBody>
      <dsp:txXfrm>
        <a:off x="413322" y="3893401"/>
        <a:ext cx="5509828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9724-1389-432D-A2B1-F7665582767A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C85AB-7252-4F7E-AB4C-D9D33CD858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3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.lu/fileadmin/user_upload/cc.lu/CDC-Arbitrage_LR.pdf" TargetMode="External"/><Relationship Id="rId3" Type="http://schemas.openxmlformats.org/officeDocument/2006/relationships/hyperlink" Target="https://www.cc.lu/fileadmin/user_upload/Rules_of_arbitration.pdf" TargetMode="External"/><Relationship Id="rId7" Type="http://schemas.openxmlformats.org/officeDocument/2006/relationships/hyperlink" Target="https://www.cc.lu/fileadmin/user_upload/tx_ccnews/wje-clause-type-centre-arbitr-CDC.do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c.lu/fileadmin/user_upload/cc.lu/ReglementARbitrage_2014_FR.pdf" TargetMode="External"/><Relationship Id="rId5" Type="http://schemas.openxmlformats.org/officeDocument/2006/relationships/hyperlink" Target="https://www.cc.lu/fileadmin/user_upload/Reglement_d_arbitrage-01012020.pdf" TargetMode="External"/><Relationship Id="rId4" Type="http://schemas.openxmlformats.org/officeDocument/2006/relationships/hyperlink" Target="https://www.cc.lu/fileadmin/user_upload/cc.lu/RulesOfArbitration2014_EN.pd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Rules of Arbitration 1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2020: </a:t>
            </a:r>
            <a:r>
              <a:rPr lang="fr-F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https://www.cc.lu/fileadmin/user_upload/Rules_of_arbitration.pdf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Rules of arbitration 1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2014 : </a:t>
            </a:r>
            <a:r>
              <a:rPr lang="fr-F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https://www.cc.lu/fileadmin/user_upload/cc.lu/RulesOfArbitration2014_EN.pdf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Règlement d'arbitrage de la Chambre de Commerce: </a:t>
            </a:r>
            <a:r>
              <a:rPr lang="fr-F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https://www.cc.lu/fileadmin/user_upload/Reglement_d_arbitrage-01012020.pdf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Règlement d'Arbitrage Version 2014: </a:t>
            </a:r>
            <a:r>
              <a:rPr lang="fr-F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https://www.cc.lu/fileadmin/user_upload/cc.lu/ReglementARbitrage_2014_FR.pdf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 Model Clauses (in French, English and German): </a:t>
            </a:r>
            <a:r>
              <a:rPr lang="fr-F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https://www.cc.lu/fileadmin/user_upload/tx_ccnews/wje-clause-type-centre-arbitr-CDC.doc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Hearing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Conference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Center Facilities: </a:t>
            </a:r>
            <a:r>
              <a:rPr lang="fr-F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https://www.cc.lu/fileadmin/user_upload/cc.lu/CDC-Arbitrage_LR.pdf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78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98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6952-0BC1-4BA1-9A96-B4699C51265C}" type="slidenum">
              <a:rPr lang="fr-LU" smtClean="0"/>
              <a:t>19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3182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54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3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" y="7572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AB753-5826-4623-9990-6FE413C71B0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651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65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13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32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0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/>
              <a:t>Next 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97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C1918-11C8-4A27-A844-69832D0A6B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1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31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litige est soumis, par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entre les parties, à un ou plusieurs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arbitres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qui rendent une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 contraignante (sentence)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C85AB-7252-4F7E-AB4C-D9D33CD858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26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D86E-4FE1-9D48-95F4-88B1563A8D9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7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Page vide avec titres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5"/>
            <a:ext cx="12191999" cy="686409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060881" y="608278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98C608-3ECE-44CA-8B93-C9F6A9D5185B}" type="slidenum">
              <a:rPr lang="fr-CH" sz="1200" cap="all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r-LU" sz="1200" cap="all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01700" y="497634"/>
            <a:ext cx="7199431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baseline="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SURTITRE / TITRE DE LA PRÉSENTATION</a:t>
            </a:r>
            <a:endParaRPr lang="fr-L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871204"/>
            <a:ext cx="7199431" cy="52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000" b="1" kern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TITRE PRINCIPAL SUR UNE LIGNE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01699" y="1403956"/>
            <a:ext cx="7199431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baseline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ligne</a:t>
            </a:r>
            <a:endParaRPr lang="fr-LU"/>
          </a:p>
        </p:txBody>
      </p:sp>
      <p:sp>
        <p:nvSpPr>
          <p:cNvPr id="8" name="Rectangle 7"/>
          <p:cNvSpPr/>
          <p:nvPr userDrawn="1"/>
        </p:nvSpPr>
        <p:spPr>
          <a:xfrm>
            <a:off x="10189086" y="5069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D21CD34-6C16-4DE6-8A40-6BB72ACCCA7C}" type="datetime1">
              <a:rPr lang="fr-CH" sz="1200" cap="all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20.05.2022</a:t>
            </a:fld>
            <a:endParaRPr lang="fr-LU" sz="1200" cap="all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DE1F-3A32-4CCA-BBC1-917E8FA1E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3284D-B09A-46D0-869A-624267658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96AB4-5B9A-433F-A787-23541601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5908-D3F8-413B-8358-BF9C91602F1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5760-5437-4829-9BBA-6AE2A020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44C86-E5D7-414D-AEC6-6CCF6D5B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9E0C-09E7-412F-91BB-2DA19801F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2FA-87F7-4570-BB1A-15EDA03FC038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6F0F-E354-4CB2-9062-ACEB290A5F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10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2FA-87F7-4570-BB1A-15EDA03FC038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6F0F-E354-4CB2-9062-ACEB290A5F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5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2FA-87F7-4570-BB1A-15EDA03FC038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6F0F-E354-4CB2-9062-ACEB290A5F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34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86587" cy="68610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325" y="2583939"/>
            <a:ext cx="4345288" cy="5144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25" y="3288003"/>
            <a:ext cx="4345288" cy="98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SOUS-TITRE SUR 1 OU 2 LIGNES</a:t>
            </a:r>
          </a:p>
        </p:txBody>
      </p:sp>
    </p:spTree>
    <p:extLst>
      <p:ext uri="{BB962C8B-B14F-4D97-AF65-F5344CB8AC3E}">
        <p14:creationId xmlns:p14="http://schemas.microsoft.com/office/powerpoint/2010/main" val="272460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Page vide san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1999" cy="686409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189086" y="5069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B2BC1D6-FF63-4BFA-844E-35B89FF9666A}" type="datetime1">
              <a:rPr lang="fr-CH" sz="1200" cap="all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20.05.2022</a:t>
            </a:fld>
            <a:endParaRPr lang="fr-LU" sz="1200" cap="all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60881" y="608278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98C608-3ECE-44CA-8B93-C9F6A9D5185B}" type="slidenum">
              <a:rPr lang="fr-CH" sz="1200" cap="all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r-LU" sz="1200" cap="all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86587" cy="68610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325" y="2583939"/>
            <a:ext cx="4345288" cy="5144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25" y="3288003"/>
            <a:ext cx="4345288" cy="98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SOUS-TITRE SUR 1 OU 2 LIGNES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re principal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376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1 Titre principal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0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4 Page vide avec titres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5"/>
            <a:ext cx="12191999" cy="686409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060881" y="608278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98C608-3ECE-44CA-8B93-C9F6A9D5185B}" type="slidenum">
              <a:rPr lang="fr-CH" sz="1200" cap="all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r-LU" sz="1200" cap="all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01700" y="497634"/>
            <a:ext cx="7199431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baseline="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SURTITRE / TITRE DE LA PRÉSENTATION</a:t>
            </a:r>
            <a:endParaRPr lang="fr-L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871204"/>
            <a:ext cx="7199431" cy="52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000" b="1" kern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TITRE PRINCIPAL SUR UNE LIGNE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01699" y="1403956"/>
            <a:ext cx="7199431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baseline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ligne</a:t>
            </a:r>
            <a:endParaRPr lang="fr-LU"/>
          </a:p>
        </p:txBody>
      </p:sp>
      <p:sp>
        <p:nvSpPr>
          <p:cNvPr id="8" name="Rectangle 7"/>
          <p:cNvSpPr/>
          <p:nvPr userDrawn="1"/>
        </p:nvSpPr>
        <p:spPr>
          <a:xfrm>
            <a:off x="10189086" y="5069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D21CD34-6C16-4DE6-8A40-6BB72ACCCA7C}" type="datetime1">
              <a:rPr lang="fr-CH" sz="1200" cap="all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20.05.2022</a:t>
            </a:fld>
            <a:endParaRPr lang="fr-LU" sz="1200" cap="all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2 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86587" cy="68610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325" y="2583939"/>
            <a:ext cx="4345288" cy="5144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25" y="3288003"/>
            <a:ext cx="4345288" cy="98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SOUS-TITRE SUR 1 OU 2 LIGNES</a:t>
            </a:r>
          </a:p>
        </p:txBody>
      </p:sp>
    </p:spTree>
    <p:extLst>
      <p:ext uri="{BB962C8B-B14F-4D97-AF65-F5344CB8AC3E}">
        <p14:creationId xmlns:p14="http://schemas.microsoft.com/office/powerpoint/2010/main" val="275244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3 Page vide san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1999" cy="686409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189086" y="5069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B2BC1D6-FF63-4BFA-844E-35B89FF9666A}" type="datetime1">
              <a:rPr lang="fr-CH" sz="1200" cap="all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20.05.2022</a:t>
            </a:fld>
            <a:endParaRPr lang="fr-LU" sz="1200" cap="all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60881" y="608278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98C608-3ECE-44CA-8B93-C9F6A9D5185B}" type="slidenum">
              <a:rPr lang="fr-CH" sz="1200" cap="all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r-LU" sz="1200" cap="all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5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0E70-2105-4ED7-ADC1-1BE66BD4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DF4D4-8C97-418F-9F28-86366F991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6AC3C-3ECF-433C-880B-6E14E356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5908-D3F8-413B-8358-BF9C91602F1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1D469-22C6-4039-9969-CA893319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8861A-F3F3-4949-AECD-9E7EB2F7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9E0C-09E7-412F-91BB-2DA19801F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0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71" r:id="rId4"/>
    <p:sldLayoutId id="2147483684" r:id="rId5"/>
    <p:sldLayoutId id="2147483685" r:id="rId6"/>
    <p:sldLayoutId id="2147483686" r:id="rId7"/>
    <p:sldLayoutId id="2147483687" r:id="rId8"/>
    <p:sldLayoutId id="2147483689" r:id="rId9"/>
    <p:sldLayoutId id="2147483690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B2FA-87F7-4570-BB1A-15EDA03FC038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6F0F-E354-4CB2-9062-ACEB290A5F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8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posts/r%C3%A1cz-zolt%C3%A1n-68460939_luxembourg-arbitration-day-2022-activity-6920010968865353728-Ndhy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jbl.lu/jurisquiz-2022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18" Type="http://schemas.openxmlformats.org/officeDocument/2006/relationships/image" Target="../media/image47.png"/><Relationship Id="rId3" Type="http://schemas.openxmlformats.org/officeDocument/2006/relationships/image" Target="../media/image35.jpeg"/><Relationship Id="rId21" Type="http://schemas.openxmlformats.org/officeDocument/2006/relationships/hyperlink" Target="https://www.linkedin.com/posts/r%C3%A1cz-zolt%C3%A1n-68460939_luxembourg-arbitration-day-2022-activity-6920010968865353728-Ndhy" TargetMode="External"/><Relationship Id="rId7" Type="http://schemas.openxmlformats.org/officeDocument/2006/relationships/image" Target="../media/image39.jpeg"/><Relationship Id="rId12" Type="http://schemas.openxmlformats.org/officeDocument/2006/relationships/hyperlink" Target="https://www.shu.lu/raymond-schadeck-board-of-regents/" TargetMode="External"/><Relationship Id="rId17" Type="http://schemas.openxmlformats.org/officeDocument/2006/relationships/hyperlink" Target="https://paperjam.lu/guide/biography/2067992378/christiane-chadoeuf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svg"/><Relationship Id="rId15" Type="http://schemas.openxmlformats.org/officeDocument/2006/relationships/image" Target="../media/image45.jpeg"/><Relationship Id="rId10" Type="http://schemas.openxmlformats.org/officeDocument/2006/relationships/image" Target="../media/image42.svg"/><Relationship Id="rId19" Type="http://schemas.openxmlformats.org/officeDocument/2006/relationships/image" Target="../media/image48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hyperlink" Target="https://www.100komma7.lu/article/aktualiteit/reform-vum-scheedungsgesetz-wat-annert-sech-fir-d-kann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www.linkedin.com/posts/r%C3%A1cz-zolt%C3%A1n-68460939_luxembourg-arbitration-day-2022-activity-6920010968865353728-Ndhy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linkedin.com/posts/r%C3%A1cz-zolt%C3%A1n-68460939_luxembourg-arbitration-day-2022-activity-6920010968865353728-Ndhy" TargetMode="External"/><Relationship Id="rId7" Type="http://schemas.openxmlformats.org/officeDocument/2006/relationships/image" Target="../media/image5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5.jpe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posts/r%C3%A1cz-zolt%C3%A1n-68460939_luxembourg-arbitration-day-2022-activity-6920010968865353728-Ndhy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cid:016b9f29-f254-4ccb-aafd-58a43211ad4d@eurprd01.prod.exchangelabs.com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hyperlink" Target="https://www.linkedin.com/posts/r%C3%A1cz-zolt%C3%A1n-68460939_luxembourg-arbitration-day-2022-activity-6920010968865353728-Ndhy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6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hyperlink" Target="https://www.linkedin.com/posts/r%C3%A1cz-zolt%C3%A1n-68460939_luxembourg-arbitration-day-2022-activity-6920010968865353728-Ndhy" TargetMode="Externa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posts/r%C3%A1cz-zolt%C3%A1n-68460939_luxembourg-arbitration-day-2022-activity-6920010968865353728-Ndh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hyperlink" Target="https://www.linkedin.com/posts/r%C3%A1cz-zolt%C3%A1n-68460939_luxembourg-arbitration-day-2022-activity-6920010968865353728-Ndh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s://www.linkedin.com/posts/r%C3%A1cz-zolt%C3%A1n-68460939_luxembourg-arbitration-day-2022-activity-6920010968865353728-Ndh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8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hyperlink" Target="https://www.linkedin.com/posts/r%C3%A1cz-zolt%C3%A1n-68460939_luxembourg-arbitration-day-2022-activity-6920010968865353728-Ndhy" TargetMode="External"/><Relationship Id="rId5" Type="http://schemas.openxmlformats.org/officeDocument/2006/relationships/diagramLayout" Target="../diagrams/layout7.xml"/><Relationship Id="rId10" Type="http://schemas.openxmlformats.org/officeDocument/2006/relationships/image" Target="../media/image6.jpeg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luxarbitration.com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rbitration@cc.lu" TargetMode="External"/><Relationship Id="rId5" Type="http://schemas.openxmlformats.org/officeDocument/2006/relationships/hyperlink" Target="https://www.linkedin.com/posts/r%C3%A1cz-zolt%C3%A1n-68460939_luxembourg-arbitration-day-2022-activity-6920010968865353728-Ndhy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comments" Target="../comments/comment1.xml"/><Relationship Id="rId2" Type="http://schemas.openxmlformats.org/officeDocument/2006/relationships/image" Target="../media/image3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linkedin.com/posts/r%C3%A1cz-zolt%C3%A1n-68460939_luxembourg-arbitration-day-2022-activity-6920010968865353728-Ndhy" TargetMode="Externa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r%C3%A1cz-zolt%C3%A1n-68460939_luxembourg-arbitration-day-2022-activity-6920010968865353728-Ndh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henri.dupong@loyensloeff.com" TargetMode="External"/><Relationship Id="rId13" Type="http://schemas.openxmlformats.org/officeDocument/2006/relationships/hyperlink" Target="mailto:Guy.Harles@arendt.com" TargetMode="External"/><Relationship Id="rId18" Type="http://schemas.openxmlformats.org/officeDocument/2006/relationships/hyperlink" Target="mailto:guy.perrot@harvey.lu" TargetMode="External"/><Relationship Id="rId26" Type="http://schemas.openxmlformats.org/officeDocument/2006/relationships/hyperlink" Target="mailto:Zenati@gg-v.net" TargetMode="External"/><Relationship Id="rId39" Type="http://schemas.openxmlformats.org/officeDocument/2006/relationships/image" Target="../media/image26.jpeg"/><Relationship Id="rId3" Type="http://schemas.openxmlformats.org/officeDocument/2006/relationships/image" Target="../media/image10.jpeg"/><Relationship Id="rId21" Type="http://schemas.openxmlformats.org/officeDocument/2006/relationships/hyperlink" Target="mailto:rukavina@lawyer.lu" TargetMode="External"/><Relationship Id="rId34" Type="http://schemas.openxmlformats.org/officeDocument/2006/relationships/image" Target="../media/image21.emf"/><Relationship Id="rId42" Type="http://schemas.openxmlformats.org/officeDocument/2006/relationships/image" Target="../media/image29.jpeg"/><Relationship Id="rId47" Type="http://schemas.openxmlformats.org/officeDocument/2006/relationships/image" Target="../media/image6.jpeg"/><Relationship Id="rId7" Type="http://schemas.openxmlformats.org/officeDocument/2006/relationships/hyperlink" Target="mailto:nicolas.decker@decker-braun.lu" TargetMode="External"/><Relationship Id="rId12" Type="http://schemas.openxmlformats.org/officeDocument/2006/relationships/hyperlink" Target="mailto:severine.hamm@arendt.com" TargetMode="External"/><Relationship Id="rId17" Type="http://schemas.openxmlformats.org/officeDocument/2006/relationships/hyperlink" Target="mailto:elisabethomes@elvingerhoss.lu" TargetMode="External"/><Relationship Id="rId25" Type="http://schemas.openxmlformats.org/officeDocument/2006/relationships/hyperlink" Target="mailto:weil.andre@gmail.com" TargetMode="External"/><Relationship Id="rId33" Type="http://schemas.openxmlformats.org/officeDocument/2006/relationships/image" Target="../media/image20.jpeg"/><Relationship Id="rId38" Type="http://schemas.openxmlformats.org/officeDocument/2006/relationships/image" Target="../media/image25.jpeg"/><Relationship Id="rId46" Type="http://schemas.openxmlformats.org/officeDocument/2006/relationships/image" Target="../media/image32.jpeg"/><Relationship Id="rId2" Type="http://schemas.openxmlformats.org/officeDocument/2006/relationships/image" Target="../media/image3.png"/><Relationship Id="rId16" Type="http://schemas.openxmlformats.org/officeDocument/2006/relationships/hyperlink" Target="mailto:albert.moro@cliffordchance.com" TargetMode="External"/><Relationship Id="rId20" Type="http://schemas.openxmlformats.org/officeDocument/2006/relationships/hyperlink" Target="mailto:andre.prum@uni.lu" TargetMode="External"/><Relationship Id="rId29" Type="http://schemas.openxmlformats.org/officeDocument/2006/relationships/image" Target="../media/image16.jpeg"/><Relationship Id="rId41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stelle.Brisson@arendt.com" TargetMode="External"/><Relationship Id="rId11" Type="http://schemas.openxmlformats.org/officeDocument/2006/relationships/hyperlink" Target="mailto:maria.grosbusch@arendt.com" TargetMode="External"/><Relationship Id="rId24" Type="http://schemas.openxmlformats.org/officeDocument/2006/relationships/hyperlink" Target="mailto:armel.waisse@barreau.lu" TargetMode="External"/><Relationship Id="rId32" Type="http://schemas.openxmlformats.org/officeDocument/2006/relationships/image" Target="../media/image19.png"/><Relationship Id="rId37" Type="http://schemas.openxmlformats.org/officeDocument/2006/relationships/image" Target="../media/image24.jpeg"/><Relationship Id="rId40" Type="http://schemas.openxmlformats.org/officeDocument/2006/relationships/image" Target="../media/image27.jpeg"/><Relationship Id="rId45" Type="http://schemas.microsoft.com/office/2007/relationships/hdphoto" Target="../media/hdphoto1.wdp"/><Relationship Id="rId5" Type="http://schemas.openxmlformats.org/officeDocument/2006/relationships/image" Target="../media/image12.emf"/><Relationship Id="rId15" Type="http://schemas.openxmlformats.org/officeDocument/2006/relationships/hyperlink" Target="mailto:antoine.laniez@nautadutilh.com" TargetMode="External"/><Relationship Id="rId23" Type="http://schemas.openxmlformats.org/officeDocument/2006/relationships/hyperlink" Target="mailto:Marc.thewes@thewes-reuter.lu" TargetMode="External"/><Relationship Id="rId28" Type="http://schemas.openxmlformats.org/officeDocument/2006/relationships/image" Target="../media/image15.jpeg"/><Relationship Id="rId36" Type="http://schemas.openxmlformats.org/officeDocument/2006/relationships/image" Target="../media/image23.jpeg"/><Relationship Id="rId10" Type="http://schemas.openxmlformats.org/officeDocument/2006/relationships/hyperlink" Target="mailto:igirault@lawcairn.lu" TargetMode="External"/><Relationship Id="rId19" Type="http://schemas.openxmlformats.org/officeDocument/2006/relationships/hyperlink" Target="mailto:dphilippe@philippelaw.eu" TargetMode="External"/><Relationship Id="rId31" Type="http://schemas.openxmlformats.org/officeDocument/2006/relationships/image" Target="../media/image18.jpeg"/><Relationship Id="rId44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13.jpeg"/><Relationship Id="rId14" Type="http://schemas.openxmlformats.org/officeDocument/2006/relationships/hyperlink" Target="mailto:lange@busse-disputes.com" TargetMode="External"/><Relationship Id="rId22" Type="http://schemas.openxmlformats.org/officeDocument/2006/relationships/hyperlink" Target="mailto:michael.sibilia@cc.lu" TargetMode="External"/><Relationship Id="rId27" Type="http://schemas.openxmlformats.org/officeDocument/2006/relationships/image" Target="../media/image14.jpeg"/><Relationship Id="rId30" Type="http://schemas.openxmlformats.org/officeDocument/2006/relationships/image" Target="../media/image17.png"/><Relationship Id="rId35" Type="http://schemas.openxmlformats.org/officeDocument/2006/relationships/image" Target="../media/image22.emf"/><Relationship Id="rId43" Type="http://schemas.openxmlformats.org/officeDocument/2006/relationships/image" Target="../media/image30.jpeg"/><Relationship Id="rId48" Type="http://schemas.openxmlformats.org/officeDocument/2006/relationships/hyperlink" Target="https://www.linkedin.com/posts/r%C3%A1cz-zolt%C3%A1n-68460939_luxembourg-arbitration-day-2022-activity-6920010968865353728-Ndh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nkedin.com/posts/r%C3%A1cz-zolt%C3%A1n-68460939_luxembourg-arbitration-day-2022-activity-6920010968865353728-Ndh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posts/r%C3%A1cz-zolt%C3%A1n-68460939_luxembourg-arbitration-day-2022-activity-6920010968865353728-Ndhy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C3D2A43-F80C-4C5B-83E0-0896619242B4" descr="4550ECBA-A30A-44C9-B919-ABD89023C29B@fri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529" y="3720731"/>
            <a:ext cx="3618680" cy="361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0E76779-9279-49ED-A04D-73B870DF7083" descr="EEE38A20-E75F-4040-B1B7-3A608456F813@fri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06" y="-567339"/>
            <a:ext cx="3676025" cy="36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046" y="3324097"/>
            <a:ext cx="10925714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6D2D"/>
                </a:solidFill>
                <a:latin typeface="Arial"/>
                <a:cs typeface="Arial"/>
              </a:rPr>
              <a:t>L’essentiel de l’arbitrage au Luxembourg en 1h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CH"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19 mai 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Nicolina BORDIAN, Legal Advisor, Luxembourg Arbitration Center, 		        Luxembourg </a:t>
            </a:r>
            <a:r>
              <a:rPr lang="fr-CH" sz="20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Chamber</a:t>
            </a:r>
            <a:r>
              <a:rPr lang="fr-CH"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of Commerce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Estelle BRISSON, Promotion &amp; Communication, Luxembourg Arbitration Association (LAA) (Senior Associate, Arendt &amp; Medernach SA)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b="1" dirty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925279C7-FB18-4622-9110-CC552F867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3170" y="783875"/>
            <a:ext cx="3555343" cy="1410685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AD7B30-A316-46C3-87BF-8A77F13F79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4640" t="12795" r="4680" b="47600"/>
          <a:stretch/>
        </p:blipFill>
        <p:spPr>
          <a:xfrm>
            <a:off x="7920990" y="679023"/>
            <a:ext cx="3874770" cy="1886179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844CF1-1FF1-4C08-B7E4-04EA08E4CC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15" y="783875"/>
            <a:ext cx="3970020" cy="16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9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0DC97-BA90-4822-8E3C-62AEFF088198}"/>
              </a:ext>
            </a:extLst>
          </p:cNvPr>
          <p:cNvGrpSpPr/>
          <p:nvPr/>
        </p:nvGrpSpPr>
        <p:grpSpPr>
          <a:xfrm>
            <a:off x="914400" y="389542"/>
            <a:ext cx="10876255" cy="5538646"/>
            <a:chOff x="945184" y="388766"/>
            <a:chExt cx="10845471" cy="548345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9995A5-9B19-4CAE-BE82-C4F85CFAF7E8}"/>
                </a:ext>
              </a:extLst>
            </p:cNvPr>
            <p:cNvSpPr/>
            <p:nvPr/>
          </p:nvSpPr>
          <p:spPr>
            <a:xfrm>
              <a:off x="1277266" y="4820734"/>
              <a:ext cx="98922" cy="251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2191"/>
                  </a:lnTo>
                </a:path>
              </a:pathLst>
            </a:custGeom>
            <a:noFill/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1DF1F4-4429-43CE-9C3F-F1B9A87136B9}"/>
                </a:ext>
              </a:extLst>
            </p:cNvPr>
            <p:cNvSpPr/>
            <p:nvPr/>
          </p:nvSpPr>
          <p:spPr>
            <a:xfrm>
              <a:off x="1277266" y="3769248"/>
              <a:ext cx="98922" cy="251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2191"/>
                  </a:lnTo>
                </a:path>
              </a:pathLst>
            </a:custGeom>
            <a:noFill/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B47922-EFE1-4CA2-B1F6-2B63D184EC34}"/>
                </a:ext>
              </a:extLst>
            </p:cNvPr>
            <p:cNvSpPr/>
            <p:nvPr/>
          </p:nvSpPr>
          <p:spPr>
            <a:xfrm>
              <a:off x="1277266" y="2717762"/>
              <a:ext cx="98922" cy="251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2191"/>
                  </a:lnTo>
                </a:path>
              </a:pathLst>
            </a:custGeom>
            <a:noFill/>
          </p:spPr>
          <p:style>
            <a:ln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Action Button: Blank 14">
              <a:extLst>
                <a:ext uri="{FF2B5EF4-FFF2-40B4-BE49-F238E27FC236}">
                  <a16:creationId xmlns:a16="http://schemas.microsoft.com/office/drawing/2014/main" id="{DB5E571A-C4E9-4F33-B266-20D7E0A25B13}"/>
                </a:ext>
              </a:extLst>
            </p:cNvPr>
            <p:cNvSpPr/>
            <p:nvPr/>
          </p:nvSpPr>
          <p:spPr>
            <a:xfrm>
              <a:off x="3092470" y="388766"/>
              <a:ext cx="3085140" cy="1238785"/>
            </a:xfrm>
            <a:prstGeom prst="actionButtonBlank">
              <a:avLst/>
            </a:prstGeom>
            <a:blipFill dpi="0" rotWithShape="1">
              <a:blip r:embed="rId3"/>
              <a:srcRect/>
              <a:stretch>
                <a:fillRect l="-55" t="-628" r="-55" b="-68131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DA27F2-06C6-4050-BBAA-120815DE1600}"/>
                </a:ext>
              </a:extLst>
            </p:cNvPr>
            <p:cNvSpPr/>
            <p:nvPr/>
          </p:nvSpPr>
          <p:spPr>
            <a:xfrm>
              <a:off x="5342089" y="608355"/>
              <a:ext cx="1144625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200" kern="1200"/>
            </a:p>
          </p:txBody>
        </p:sp>
        <p:sp>
          <p:nvSpPr>
            <p:cNvPr id="17" name="Oval 16" descr="Livre fermé">
              <a:extLst>
                <a:ext uri="{FF2B5EF4-FFF2-40B4-BE49-F238E27FC236}">
                  <a16:creationId xmlns:a16="http://schemas.microsoft.com/office/drawing/2014/main" id="{807D4577-EC04-4415-BF0B-BC16CF4D39D2}"/>
                </a:ext>
              </a:extLst>
            </p:cNvPr>
            <p:cNvSpPr/>
            <p:nvPr/>
          </p:nvSpPr>
          <p:spPr>
            <a:xfrm>
              <a:off x="945184" y="1918154"/>
              <a:ext cx="763084" cy="799608"/>
            </a:xfrm>
            <a:prstGeom prst="ellipse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B1A45A-D75B-40A2-98F1-D57CB748D2CD}"/>
                </a:ext>
              </a:extLst>
            </p:cNvPr>
            <p:cNvSpPr/>
            <p:nvPr/>
          </p:nvSpPr>
          <p:spPr>
            <a:xfrm>
              <a:off x="1708269" y="1916155"/>
              <a:ext cx="1456196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SECRETARIAT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000" b="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2B14E1-C906-49EA-B81A-D375C68ADCD0}"/>
                </a:ext>
              </a:extLst>
            </p:cNvPr>
            <p:cNvSpPr/>
            <p:nvPr/>
          </p:nvSpPr>
          <p:spPr>
            <a:xfrm>
              <a:off x="945184" y="2969640"/>
              <a:ext cx="763084" cy="799608"/>
            </a:xfrm>
            <a:prstGeom prst="ellipse">
              <a:avLst/>
            </a:prstGeom>
            <a:blipFill>
              <a:blip r:embed="rId6"/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9E2847-D68A-4DC2-BA34-F242D7163D38}"/>
                </a:ext>
              </a:extLst>
            </p:cNvPr>
            <p:cNvSpPr/>
            <p:nvPr/>
          </p:nvSpPr>
          <p:spPr>
            <a:xfrm>
              <a:off x="1708269" y="2967640"/>
              <a:ext cx="1254269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Anne-Sophie THEISSEN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Secrétaire général</a:t>
              </a:r>
              <a:endParaRPr lang="en-GB" sz="10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0986B8-D395-4695-A027-9682FDE61A44}"/>
                </a:ext>
              </a:extLst>
            </p:cNvPr>
            <p:cNvSpPr/>
            <p:nvPr/>
          </p:nvSpPr>
          <p:spPr>
            <a:xfrm>
              <a:off x="945184" y="4021124"/>
              <a:ext cx="763084" cy="799608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793475-24F8-450E-B039-D9A110B5B7AA}"/>
                </a:ext>
              </a:extLst>
            </p:cNvPr>
            <p:cNvSpPr/>
            <p:nvPr/>
          </p:nvSpPr>
          <p:spPr>
            <a:xfrm>
              <a:off x="1708269" y="4019125"/>
              <a:ext cx="1144625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Michaël SIBILIA</a:t>
              </a:r>
              <a:endParaRPr lang="en-GB" sz="14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343F47-F538-4D67-A9E9-2BC6EBE6BDCA}"/>
                </a:ext>
              </a:extLst>
            </p:cNvPr>
            <p:cNvSpPr/>
            <p:nvPr/>
          </p:nvSpPr>
          <p:spPr>
            <a:xfrm>
              <a:off x="945184" y="5072610"/>
              <a:ext cx="763084" cy="799608"/>
            </a:xfrm>
            <a:prstGeom prst="ellipse">
              <a:avLst/>
            </a:prstGeom>
            <a:blipFill>
              <a:blip r:embed="rId8"/>
              <a:srcRect/>
              <a:stretch>
                <a:fillRect t="-8000" b="-8000"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026CBF-E51F-4F50-86C9-13CA438E68F6}"/>
                </a:ext>
              </a:extLst>
            </p:cNvPr>
            <p:cNvSpPr/>
            <p:nvPr/>
          </p:nvSpPr>
          <p:spPr>
            <a:xfrm>
              <a:off x="1708269" y="5070611"/>
              <a:ext cx="1144625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Nicolina BORDIAN</a:t>
              </a:r>
              <a:endParaRPr lang="en-GB" sz="14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 descr="Réunion">
              <a:extLst>
                <a:ext uri="{FF2B5EF4-FFF2-40B4-BE49-F238E27FC236}">
                  <a16:creationId xmlns:a16="http://schemas.microsoft.com/office/drawing/2014/main" id="{3E16C4D5-A746-4592-B129-D013EB58679C}"/>
                </a:ext>
              </a:extLst>
            </p:cNvPr>
            <p:cNvSpPr/>
            <p:nvPr/>
          </p:nvSpPr>
          <p:spPr>
            <a:xfrm>
              <a:off x="6626831" y="1909566"/>
              <a:ext cx="763084" cy="799608"/>
            </a:xfrm>
            <a:prstGeom prst="ellipse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1891CD-C249-4E1E-8DFD-CA18078B3765}"/>
                </a:ext>
              </a:extLst>
            </p:cNvPr>
            <p:cNvSpPr/>
            <p:nvPr/>
          </p:nvSpPr>
          <p:spPr>
            <a:xfrm>
              <a:off x="7445946" y="1888645"/>
              <a:ext cx="1905394" cy="799608"/>
            </a:xfrm>
            <a:custGeom>
              <a:avLst/>
              <a:gdLst>
                <a:gd name="connsiteX0" fmla="*/ 0 w 1017373"/>
                <a:gd name="connsiteY0" fmla="*/ 0 h 705370"/>
                <a:gd name="connsiteX1" fmla="*/ 1017373 w 1017373"/>
                <a:gd name="connsiteY1" fmla="*/ 0 h 705370"/>
                <a:gd name="connsiteX2" fmla="*/ 1017373 w 1017373"/>
                <a:gd name="connsiteY2" fmla="*/ 705370 h 705370"/>
                <a:gd name="connsiteX3" fmla="*/ 0 w 1017373"/>
                <a:gd name="connsiteY3" fmla="*/ 705370 h 705370"/>
                <a:gd name="connsiteX4" fmla="*/ 0 w 1017373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373" h="705370">
                  <a:moveTo>
                    <a:pt x="0" y="0"/>
                  </a:moveTo>
                  <a:lnTo>
                    <a:pt x="1017373" y="0"/>
                  </a:lnTo>
                  <a:lnTo>
                    <a:pt x="1017373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CONSEIL D’ARBITRAGE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DD4018-78C1-4F55-B996-C5813DEC0B29}"/>
                </a:ext>
              </a:extLst>
            </p:cNvPr>
            <p:cNvSpPr/>
            <p:nvPr/>
          </p:nvSpPr>
          <p:spPr>
            <a:xfrm>
              <a:off x="6641977" y="2971186"/>
              <a:ext cx="763084" cy="799608"/>
            </a:xfrm>
            <a:prstGeom prst="ellipse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40806C-BBA6-4EEA-B560-3BD20113D0CC}"/>
                </a:ext>
              </a:extLst>
            </p:cNvPr>
            <p:cNvSpPr/>
            <p:nvPr/>
          </p:nvSpPr>
          <p:spPr>
            <a:xfrm>
              <a:off x="7480079" y="2862190"/>
              <a:ext cx="1509035" cy="828818"/>
            </a:xfrm>
            <a:custGeom>
              <a:avLst/>
              <a:gdLst>
                <a:gd name="connsiteX0" fmla="*/ 0 w 1159406"/>
                <a:gd name="connsiteY0" fmla="*/ 0 h 731137"/>
                <a:gd name="connsiteX1" fmla="*/ 1159406 w 1159406"/>
                <a:gd name="connsiteY1" fmla="*/ 0 h 731137"/>
                <a:gd name="connsiteX2" fmla="*/ 1159406 w 1159406"/>
                <a:gd name="connsiteY2" fmla="*/ 731137 h 731137"/>
                <a:gd name="connsiteX3" fmla="*/ 0 w 1159406"/>
                <a:gd name="connsiteY3" fmla="*/ 731137 h 731137"/>
                <a:gd name="connsiteX4" fmla="*/ 0 w 1159406"/>
                <a:gd name="connsiteY4" fmla="*/ 0 h 73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406" h="731137">
                  <a:moveTo>
                    <a:pt x="0" y="0"/>
                  </a:moveTo>
                  <a:lnTo>
                    <a:pt x="1159406" y="0"/>
                  </a:lnTo>
                  <a:lnTo>
                    <a:pt x="1159406" y="731137"/>
                  </a:lnTo>
                  <a:lnTo>
                    <a:pt x="0" y="731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Raymond SCHADECK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Président du Comité national luxembourgeois de la CCI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7000970-6170-4AD5-8A47-CF8F0D4514E7}"/>
                </a:ext>
              </a:extLst>
            </p:cNvPr>
            <p:cNvSpPr/>
            <p:nvPr/>
          </p:nvSpPr>
          <p:spPr>
            <a:xfrm>
              <a:off x="3406149" y="4124526"/>
              <a:ext cx="763084" cy="799608"/>
            </a:xfrm>
            <a:prstGeom prst="ellipse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rcRect/>
              <a:stretch>
                <a:fillRect l="-40000" r="-40000"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E6ED66D-ACBF-42BE-8CF3-5A14408C0514}"/>
                </a:ext>
              </a:extLst>
            </p:cNvPr>
            <p:cNvSpPr/>
            <p:nvPr/>
          </p:nvSpPr>
          <p:spPr>
            <a:xfrm>
              <a:off x="4233819" y="4275859"/>
              <a:ext cx="1144625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Valérie DUPONG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Bâtonnière de l’Ordre des Avocats de Luxembourg</a:t>
              </a:r>
              <a:endParaRPr lang="en-GB" sz="10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E50948-2B44-487E-81F7-20D0A8013A2E}"/>
                </a:ext>
              </a:extLst>
            </p:cNvPr>
            <p:cNvSpPr/>
            <p:nvPr/>
          </p:nvSpPr>
          <p:spPr>
            <a:xfrm>
              <a:off x="5497513" y="4107827"/>
              <a:ext cx="763084" cy="799608"/>
            </a:xfrm>
            <a:prstGeom prst="ellipse">
              <a:avLst/>
            </a:prstGeom>
            <a:blipFill>
              <a:blip r:embed="rId15"/>
              <a:srcRect/>
              <a:stretch>
                <a:fillRect t="-7000" b="-7000"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4B69DFA-227C-48D1-9AC7-4AD2016A0C5C}"/>
                </a:ext>
              </a:extLst>
            </p:cNvPr>
            <p:cNvSpPr/>
            <p:nvPr/>
          </p:nvSpPr>
          <p:spPr>
            <a:xfrm>
              <a:off x="6345183" y="4343833"/>
              <a:ext cx="1144625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Carlo THELEN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b="0" kern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Directeur Général de la Chambre de Commerce</a:t>
              </a:r>
              <a:endParaRPr lang="en-GB" sz="1000" b="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CE12E67-23CE-4B46-A1C3-902A939A18C3}"/>
                </a:ext>
              </a:extLst>
            </p:cNvPr>
            <p:cNvSpPr/>
            <p:nvPr/>
          </p:nvSpPr>
          <p:spPr>
            <a:xfrm>
              <a:off x="7763066" y="4098287"/>
              <a:ext cx="763084" cy="799608"/>
            </a:xfrm>
            <a:prstGeom prst="ellipse">
              <a:avLst/>
            </a:prstGeom>
            <a:blipFill>
              <a:blip r:embed="rId16">
                <a:extLs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AB2617B-A4D2-4980-B962-D83623E9855E}"/>
                </a:ext>
              </a:extLst>
            </p:cNvPr>
            <p:cNvSpPr/>
            <p:nvPr/>
          </p:nvSpPr>
          <p:spPr>
            <a:xfrm>
              <a:off x="8622493" y="4247367"/>
              <a:ext cx="1144625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Christiane CHADOEUF</a:t>
              </a:r>
              <a:endParaRPr lang="en-US" sz="14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Présidente du Conseil de l’Institut des Réviseurs d’Entreprises</a:t>
              </a:r>
              <a:endParaRPr lang="en-GB" sz="10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 descr="Juge">
              <a:extLst>
                <a:ext uri="{FF2B5EF4-FFF2-40B4-BE49-F238E27FC236}">
                  <a16:creationId xmlns:a16="http://schemas.microsoft.com/office/drawing/2014/main" id="{5039D5DA-884A-4369-BB1D-56E2361F9DA8}"/>
                </a:ext>
              </a:extLst>
            </p:cNvPr>
            <p:cNvSpPr/>
            <p:nvPr/>
          </p:nvSpPr>
          <p:spPr>
            <a:xfrm>
              <a:off x="9791298" y="4124526"/>
              <a:ext cx="763084" cy="799608"/>
            </a:xfrm>
            <a:prstGeom prst="ellipse">
              <a:avLst/>
            </a:pr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0035D84-A84B-4DFB-8762-E39BD37A3612}"/>
                </a:ext>
              </a:extLst>
            </p:cNvPr>
            <p:cNvSpPr/>
            <p:nvPr/>
          </p:nvSpPr>
          <p:spPr>
            <a:xfrm>
              <a:off x="10646030" y="4247368"/>
              <a:ext cx="1144625" cy="799608"/>
            </a:xfrm>
            <a:custGeom>
              <a:avLst/>
              <a:gdLst>
                <a:gd name="connsiteX0" fmla="*/ 0 w 1058055"/>
                <a:gd name="connsiteY0" fmla="*/ 0 h 705370"/>
                <a:gd name="connsiteX1" fmla="*/ 1058055 w 1058055"/>
                <a:gd name="connsiteY1" fmla="*/ 0 h 705370"/>
                <a:gd name="connsiteX2" fmla="*/ 1058055 w 1058055"/>
                <a:gd name="connsiteY2" fmla="*/ 705370 h 705370"/>
                <a:gd name="connsiteX3" fmla="*/ 0 w 1058055"/>
                <a:gd name="connsiteY3" fmla="*/ 705370 h 705370"/>
                <a:gd name="connsiteX4" fmla="*/ 0 w 1058055"/>
                <a:gd name="connsiteY4" fmla="*/ 0 h 7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055" h="705370">
                  <a:moveTo>
                    <a:pt x="0" y="0"/>
                  </a:moveTo>
                  <a:lnTo>
                    <a:pt x="1058055" y="0"/>
                  </a:lnTo>
                  <a:lnTo>
                    <a:pt x="1058055" y="705370"/>
                  </a:lnTo>
                  <a:lnTo>
                    <a:pt x="0" y="705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 THILL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b="0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Membre luxembourgeois de la Cour Internationale d’Arbitrage de la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b="0" kern="12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CCI</a:t>
              </a:r>
              <a:endParaRPr lang="en-GB" sz="1000" b="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32B6C64-1F5A-4F16-963C-FCC93DFCF88E}"/>
                </a:ext>
              </a:extLst>
            </p:cNvPr>
            <p:cNvSpPr/>
            <p:nvPr/>
          </p:nvSpPr>
          <p:spPr>
            <a:xfrm>
              <a:off x="4545228" y="1523820"/>
              <a:ext cx="2081603" cy="3233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3632"/>
                  </a:lnTo>
                  <a:lnTo>
                    <a:pt x="2426200" y="223632"/>
                  </a:lnTo>
                  <a:lnTo>
                    <a:pt x="2426200" y="351650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9A518D6-95BD-40E7-B08F-76F1CDB030E1}"/>
                </a:ext>
              </a:extLst>
            </p:cNvPr>
            <p:cNvSpPr/>
            <p:nvPr/>
          </p:nvSpPr>
          <p:spPr>
            <a:xfrm>
              <a:off x="1338629" y="1523820"/>
              <a:ext cx="2751160" cy="3233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06598" y="0"/>
                  </a:moveTo>
                  <a:lnTo>
                    <a:pt x="3206598" y="223632"/>
                  </a:lnTo>
                  <a:lnTo>
                    <a:pt x="0" y="223632"/>
                  </a:lnTo>
                  <a:lnTo>
                    <a:pt x="0" y="351650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CB7006-5C42-4E50-86F7-17EB0A93448A}"/>
                </a:ext>
              </a:extLst>
            </p:cNvPr>
            <p:cNvSpPr/>
            <p:nvPr/>
          </p:nvSpPr>
          <p:spPr>
            <a:xfrm>
              <a:off x="6974058" y="2731196"/>
              <a:ext cx="98922" cy="251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2191"/>
                  </a:lnTo>
                </a:path>
              </a:pathLst>
            </a:custGeom>
            <a:noFill/>
          </p:spPr>
          <p:style>
            <a:ln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C72D5C6-176E-4833-9ECB-F0968FF4D1AA}"/>
                </a:ext>
              </a:extLst>
            </p:cNvPr>
            <p:cNvSpPr/>
            <p:nvPr/>
          </p:nvSpPr>
          <p:spPr>
            <a:xfrm>
              <a:off x="7011925" y="3824308"/>
              <a:ext cx="3221136" cy="1830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0066"/>
                  </a:lnTo>
                  <a:lnTo>
                    <a:pt x="3379679" y="130066"/>
                  </a:lnTo>
                  <a:lnTo>
                    <a:pt x="3379679" y="258084"/>
                  </a:lnTo>
                </a:path>
              </a:pathLst>
            </a:custGeom>
            <a:noFill/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7883217-69CC-4943-8E1E-4520DBDC9DD8}"/>
                </a:ext>
              </a:extLst>
            </p:cNvPr>
            <p:cNvSpPr/>
            <p:nvPr/>
          </p:nvSpPr>
          <p:spPr>
            <a:xfrm>
              <a:off x="7011924" y="3826465"/>
              <a:ext cx="1073711" cy="1830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0066"/>
                  </a:lnTo>
                  <a:lnTo>
                    <a:pt x="1126559" y="130066"/>
                  </a:lnTo>
                  <a:lnTo>
                    <a:pt x="1126559" y="258084"/>
                  </a:lnTo>
                </a:path>
              </a:pathLst>
            </a:custGeom>
            <a:noFill/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BEF0F5-5EB1-4CB5-B2CD-3DEF50EA6121}"/>
                </a:ext>
              </a:extLst>
            </p:cNvPr>
            <p:cNvSpPr/>
            <p:nvPr/>
          </p:nvSpPr>
          <p:spPr>
            <a:xfrm>
              <a:off x="3632245" y="3826465"/>
              <a:ext cx="3221136" cy="1830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79679" y="0"/>
                  </a:moveTo>
                  <a:lnTo>
                    <a:pt x="3379679" y="130066"/>
                  </a:lnTo>
                  <a:lnTo>
                    <a:pt x="0" y="130066"/>
                  </a:lnTo>
                  <a:lnTo>
                    <a:pt x="0" y="258084"/>
                  </a:lnTo>
                </a:path>
              </a:pathLst>
            </a:custGeom>
            <a:noFill/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B8B903D-1FAC-4ED5-81D5-0611B53CE8AE}"/>
                </a:ext>
              </a:extLst>
            </p:cNvPr>
            <p:cNvSpPr/>
            <p:nvPr/>
          </p:nvSpPr>
          <p:spPr>
            <a:xfrm>
              <a:off x="5885364" y="3826464"/>
              <a:ext cx="1126559" cy="2718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26559" y="0"/>
                  </a:moveTo>
                  <a:lnTo>
                    <a:pt x="1126559" y="130066"/>
                  </a:lnTo>
                  <a:lnTo>
                    <a:pt x="0" y="130066"/>
                  </a:lnTo>
                  <a:lnTo>
                    <a:pt x="0" y="258084"/>
                  </a:lnTo>
                </a:path>
              </a:pathLst>
            </a:custGeom>
            <a:noFill/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4" name="Picture 4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F07FB7-8FDA-4039-A3FC-D22E4FF2645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9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70EB-A6AF-4BBE-96C7-1F16A601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576" y="2126735"/>
            <a:ext cx="4531447" cy="2604529"/>
          </a:xfrm>
        </p:spPr>
        <p:txBody>
          <a:bodyPr>
            <a:normAutofit lnSpcReduction="10000"/>
          </a:bodyPr>
          <a:lstStyle/>
          <a:p>
            <a:r>
              <a:rPr lang="fr-LU" sz="4400" dirty="0"/>
              <a:t>3.</a:t>
            </a:r>
          </a:p>
          <a:p>
            <a:r>
              <a:rPr lang="fr-LU" sz="4400" dirty="0"/>
              <a:t>QU’EST-CE QUE L’ARBITRAGE?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2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D08783-4B59-42D9-92B8-92DF0EFBC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102311"/>
              </p:ext>
            </p:extLst>
          </p:nvPr>
        </p:nvGraphicFramePr>
        <p:xfrm>
          <a:off x="1920240" y="1206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958367-E753-4748-99C3-7DADCA3F6A7A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err="1">
                <a:solidFill>
                  <a:schemeClr val="tx2"/>
                </a:solidFill>
              </a:rPr>
              <a:t>L’arbitrage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5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D52BF30D-E84C-482D-B010-EC5142A4D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425592-8B1D-4167-B3E2-CE4EB03126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8B81B2-6193-4013-872F-098CB50C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E62EA-178E-499A-811F-8DD96075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F58566-661B-427E-9B12-CBE3F23FD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5B956-9CAC-481C-ADBD-6C2C7B99A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E1122B-FEA1-47F6-AFFC-A06482122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56ED4E-9BB9-403E-9E4B-5DDEE1F21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69149E-A91B-4E93-8B6B-D471CEB29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058899-B979-4884-B9B3-7CA19D15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51440-77A2-4AA2-8170-1ADFB8D44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DF0F58-1A08-41B3-A945-C7600284A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61D0AF-8F14-46CC-B0C2-3EE685EF4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F2DB07C-154A-46FB-8AA4-1E83F6B2D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79B432-EF86-4E22-9F1E-79587DA521D5}"/>
              </a:ext>
            </a:extLst>
          </p:cNvPr>
          <p:cNvGrpSpPr/>
          <p:nvPr/>
        </p:nvGrpSpPr>
        <p:grpSpPr>
          <a:xfrm>
            <a:off x="6322482" y="2513233"/>
            <a:ext cx="2343219" cy="1704059"/>
            <a:chOff x="6322482" y="2513233"/>
            <a:chExt cx="2343219" cy="1704059"/>
          </a:xfrm>
        </p:grpSpPr>
        <p:pic>
          <p:nvPicPr>
            <p:cNvPr id="7" name="Image 2" descr=" 3">
              <a:extLst>
                <a:ext uri="{FF2B5EF4-FFF2-40B4-BE49-F238E27FC236}">
                  <a16:creationId xmlns:a16="http://schemas.microsoft.com/office/drawing/2014/main" id="{9B5C959C-0CD4-4E53-9BC4-E18F47AAA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2482" y="3010039"/>
              <a:ext cx="2343219" cy="1207253"/>
            </a:xfrm>
            <a:prstGeom prst="rect">
              <a:avLst/>
            </a:prstGeom>
          </p:spPr>
        </p:pic>
        <p:sp>
          <p:nvSpPr>
            <p:cNvPr id="8" name="TextBox 7" descr=" 13">
              <a:extLst>
                <a:ext uri="{FF2B5EF4-FFF2-40B4-BE49-F238E27FC236}">
                  <a16:creationId xmlns:a16="http://schemas.microsoft.com/office/drawing/2014/main" id="{E49D96CC-B299-4234-9CDD-1542C5C42800}"/>
                </a:ext>
              </a:extLst>
            </p:cNvPr>
            <p:cNvSpPr txBox="1"/>
            <p:nvPr/>
          </p:nvSpPr>
          <p:spPr>
            <a:xfrm>
              <a:off x="6322482" y="2513233"/>
              <a:ext cx="2120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tx2"/>
                  </a:solidFill>
                </a:rPr>
                <a:t>MÉDIATION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E5B440-497B-45C4-A24E-2A9E534A2574}"/>
              </a:ext>
            </a:extLst>
          </p:cNvPr>
          <p:cNvGrpSpPr/>
          <p:nvPr/>
        </p:nvGrpSpPr>
        <p:grpSpPr>
          <a:xfrm>
            <a:off x="9118664" y="1690688"/>
            <a:ext cx="2318315" cy="1645875"/>
            <a:chOff x="9118664" y="1690688"/>
            <a:chExt cx="2318315" cy="1645875"/>
          </a:xfrm>
        </p:grpSpPr>
        <p:sp>
          <p:nvSpPr>
            <p:cNvPr id="9" name="Action Button: Blank 8" descr=" 8">
              <a:extLst>
                <a:ext uri="{FF2B5EF4-FFF2-40B4-BE49-F238E27FC236}">
                  <a16:creationId xmlns:a16="http://schemas.microsoft.com/office/drawing/2014/main" id="{80FBC114-93C6-4976-82D1-6CF5CE7D2A25}"/>
                </a:ext>
              </a:extLst>
            </p:cNvPr>
            <p:cNvSpPr/>
            <p:nvPr/>
          </p:nvSpPr>
          <p:spPr>
            <a:xfrm>
              <a:off x="9118664" y="2129310"/>
              <a:ext cx="2318315" cy="1207253"/>
            </a:xfrm>
            <a:prstGeom prst="actionButtonBlank">
              <a:avLst/>
            </a:prstGeom>
            <a:blipFill dpi="0" rotWithShape="1">
              <a:blip r:embed="rId5"/>
              <a:srcRect/>
              <a:stretch>
                <a:fillRect l="-55" t="-628" r="-55" b="-68131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 descr=" 14">
              <a:extLst>
                <a:ext uri="{FF2B5EF4-FFF2-40B4-BE49-F238E27FC236}">
                  <a16:creationId xmlns:a16="http://schemas.microsoft.com/office/drawing/2014/main" id="{E649B956-2175-4330-A2E3-37FC2E0A3AB4}"/>
                </a:ext>
              </a:extLst>
            </p:cNvPr>
            <p:cNvSpPr txBox="1"/>
            <p:nvPr/>
          </p:nvSpPr>
          <p:spPr>
            <a:xfrm>
              <a:off x="9193582" y="1690688"/>
              <a:ext cx="1940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285750" indent="-285750">
                <a:buClr>
                  <a:schemeClr val="accent2"/>
                </a:buClr>
                <a:buFont typeface="Wingdings" panose="05000000000000000000" pitchFamily="2" charset="2"/>
                <a:buChar char="Ø"/>
                <a:defRPr sz="2400" b="1">
                  <a:solidFill>
                    <a:schemeClr val="tx2"/>
                  </a:solidFill>
                </a:defRPr>
              </a:lvl1pPr>
            </a:lstStyle>
            <a:p>
              <a:r>
                <a:rPr lang="fr-FR" dirty="0"/>
                <a:t>ARBITRAGE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7878FA-7263-4C03-89D3-83E8DC86F8C3}"/>
              </a:ext>
            </a:extLst>
          </p:cNvPr>
          <p:cNvGrpSpPr/>
          <p:nvPr/>
        </p:nvGrpSpPr>
        <p:grpSpPr>
          <a:xfrm>
            <a:off x="3451380" y="3386773"/>
            <a:ext cx="2418139" cy="1698025"/>
            <a:chOff x="3451380" y="3386773"/>
            <a:chExt cx="2418139" cy="1698025"/>
          </a:xfrm>
        </p:grpSpPr>
        <p:sp>
          <p:nvSpPr>
            <p:cNvPr id="6" name="TextBox 5" descr=" 10">
              <a:extLst>
                <a:ext uri="{FF2B5EF4-FFF2-40B4-BE49-F238E27FC236}">
                  <a16:creationId xmlns:a16="http://schemas.microsoft.com/office/drawing/2014/main" id="{311AC7EA-5924-4DF0-A5F2-12236EF73408}"/>
                </a:ext>
              </a:extLst>
            </p:cNvPr>
            <p:cNvSpPr txBox="1"/>
            <p:nvPr/>
          </p:nvSpPr>
          <p:spPr>
            <a:xfrm>
              <a:off x="3451380" y="3386773"/>
              <a:ext cx="2418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tx2"/>
                  </a:solidFill>
                </a:rPr>
                <a:t>CONCILIATION</a:t>
              </a:r>
            </a:p>
          </p:txBody>
        </p:sp>
        <p:pic>
          <p:nvPicPr>
            <p:cNvPr id="5" name="Picture 4" descr=" 16">
              <a:extLst>
                <a:ext uri="{FF2B5EF4-FFF2-40B4-BE49-F238E27FC236}">
                  <a16:creationId xmlns:a16="http://schemas.microsoft.com/office/drawing/2014/main" id="{322FE7AB-4C31-4B12-B605-E79F4493D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381" y="3877032"/>
              <a:ext cx="2343220" cy="120776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B9FD3C-5037-416C-8619-DC2207A49AC5}"/>
              </a:ext>
            </a:extLst>
          </p:cNvPr>
          <p:cNvGrpSpPr/>
          <p:nvPr/>
        </p:nvGrpSpPr>
        <p:grpSpPr>
          <a:xfrm>
            <a:off x="589567" y="4266222"/>
            <a:ext cx="2343220" cy="1778746"/>
            <a:chOff x="589567" y="4266222"/>
            <a:chExt cx="2343220" cy="1778746"/>
          </a:xfrm>
        </p:grpSpPr>
        <p:sp>
          <p:nvSpPr>
            <p:cNvPr id="4" name="TextBox 3" descr=" 7">
              <a:extLst>
                <a:ext uri="{FF2B5EF4-FFF2-40B4-BE49-F238E27FC236}">
                  <a16:creationId xmlns:a16="http://schemas.microsoft.com/office/drawing/2014/main" id="{C28A0F9A-EDE1-4423-9B54-A1A1006B31CE}"/>
                </a:ext>
              </a:extLst>
            </p:cNvPr>
            <p:cNvSpPr txBox="1"/>
            <p:nvPr/>
          </p:nvSpPr>
          <p:spPr>
            <a:xfrm>
              <a:off x="589567" y="4266222"/>
              <a:ext cx="2276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fr-FR" sz="2400" b="1" dirty="0">
                  <a:solidFill>
                    <a:schemeClr val="tx2"/>
                  </a:solidFill>
                </a:rPr>
                <a:t>NÉGOCIATION</a:t>
              </a:r>
            </a:p>
          </p:txBody>
        </p:sp>
        <p:pic>
          <p:nvPicPr>
            <p:cNvPr id="3" name="Picture 2" descr=" 18">
              <a:extLst>
                <a:ext uri="{FF2B5EF4-FFF2-40B4-BE49-F238E27FC236}">
                  <a16:creationId xmlns:a16="http://schemas.microsoft.com/office/drawing/2014/main" id="{DB23CA56-ED66-4D7E-A4BA-B68BB7671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67" y="4719405"/>
              <a:ext cx="2343220" cy="1325563"/>
            </a:xfrm>
            <a:prstGeom prst="rect">
              <a:avLst/>
            </a:prstGeom>
          </p:spPr>
        </p:pic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CFCDC0-0E99-4531-9AFF-A0EC02EA603B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chemeClr val="tx2"/>
                </a:solidFill>
              </a:rPr>
              <a:t>Mode </a:t>
            </a:r>
            <a:r>
              <a:rPr lang="en-US" sz="3200" b="1" dirty="0" err="1">
                <a:solidFill>
                  <a:schemeClr val="tx2"/>
                </a:solidFill>
              </a:rPr>
              <a:t>Alternatif</a:t>
            </a:r>
            <a:r>
              <a:rPr lang="en-US" sz="3200" b="1" dirty="0">
                <a:solidFill>
                  <a:schemeClr val="tx2"/>
                </a:solidFill>
              </a:rPr>
              <a:t> de </a:t>
            </a:r>
            <a:r>
              <a:rPr lang="en-US" sz="3200" b="1" dirty="0" err="1">
                <a:solidFill>
                  <a:schemeClr val="tx2"/>
                </a:solidFill>
              </a:rPr>
              <a:t>Résolution</a:t>
            </a:r>
            <a:r>
              <a:rPr lang="en-US" sz="3200" b="1" dirty="0">
                <a:solidFill>
                  <a:schemeClr val="tx2"/>
                </a:solidFill>
              </a:rPr>
              <a:t> de </a:t>
            </a:r>
            <a:r>
              <a:rPr lang="en-US" sz="3200" b="1" dirty="0" err="1">
                <a:solidFill>
                  <a:schemeClr val="tx2"/>
                </a:solidFill>
              </a:rPr>
              <a:t>Litiges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13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E088F0C3-BEB4-4E8E-9DF7-EC2064447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515D4A-01EB-4299-96D8-8D15D39175C8}"/>
              </a:ext>
            </a:extLst>
          </p:cNvPr>
          <p:cNvSpPr/>
          <p:nvPr/>
        </p:nvSpPr>
        <p:spPr>
          <a:xfrm flipH="1">
            <a:off x="9320814" y="3848438"/>
            <a:ext cx="2468880" cy="1207253"/>
          </a:xfrm>
          <a:prstGeom prst="wedgeRoundRectCallout">
            <a:avLst>
              <a:gd name="adj1" fmla="val -2726"/>
              <a:gd name="adj2" fmla="val -7720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LU" sz="2000" dirty="0"/>
              <a:t>Amiable composition (</a:t>
            </a:r>
            <a:r>
              <a:rPr lang="fr-LU" sz="2000" i="1" dirty="0"/>
              <a:t>ex aequo et </a:t>
            </a:r>
            <a:r>
              <a:rPr lang="fr-LU" sz="2000" i="1" dirty="0" err="1"/>
              <a:t>bono</a:t>
            </a:r>
            <a:r>
              <a:rPr lang="fr-LU" sz="2000" dirty="0"/>
              <a:t>)</a:t>
            </a:r>
            <a:endParaRPr lang="en-GB" sz="2000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0819A0B-B13C-4018-94B2-4707AA784B1D}"/>
              </a:ext>
            </a:extLst>
          </p:cNvPr>
          <p:cNvSpPr/>
          <p:nvPr/>
        </p:nvSpPr>
        <p:spPr>
          <a:xfrm flipH="1">
            <a:off x="5088042" y="1206172"/>
            <a:ext cx="2468880" cy="1207253"/>
          </a:xfrm>
          <a:prstGeom prst="wedgeRoundRectCallout">
            <a:avLst>
              <a:gd name="adj1" fmla="val -99023"/>
              <a:gd name="adj2" fmla="val 443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LU" sz="2000" dirty="0"/>
              <a:t>Sentence d’accord-parties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21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colorful toy blocks">
            <a:extLst>
              <a:ext uri="{FF2B5EF4-FFF2-40B4-BE49-F238E27FC236}">
                <a16:creationId xmlns:a16="http://schemas.microsoft.com/office/drawing/2014/main" id="{06CA6BC0-9D47-4049-A2B6-8FAB59A38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03" b="20523"/>
          <a:stretch/>
        </p:blipFill>
        <p:spPr>
          <a:xfrm>
            <a:off x="-7114" y="1506758"/>
            <a:ext cx="7388354" cy="390287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FD9BED2-1824-4650-87E5-624D2B8CD0A4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err="1">
                <a:solidFill>
                  <a:schemeClr val="tx2"/>
                </a:solidFill>
              </a:rPr>
              <a:t>Avantages</a:t>
            </a:r>
            <a:r>
              <a:rPr lang="en-US" sz="3200" b="1" dirty="0">
                <a:solidFill>
                  <a:schemeClr val="tx2"/>
                </a:solidFill>
              </a:rPr>
              <a:t> de </a:t>
            </a:r>
            <a:r>
              <a:rPr lang="en-US" sz="3200" b="1" dirty="0" err="1">
                <a:solidFill>
                  <a:schemeClr val="tx2"/>
                </a:solidFill>
              </a:rPr>
              <a:t>l’arbitrage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12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7B5732D1-081A-4AB3-8FCD-F3D10B971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ous-titre 2" descr=" 3">
            <a:extLst>
              <a:ext uri="{FF2B5EF4-FFF2-40B4-BE49-F238E27FC236}">
                <a16:creationId xmlns:a16="http://schemas.microsoft.com/office/drawing/2014/main" id="{4A74B2F1-1A75-41B4-A7D5-659F791D18EC}"/>
              </a:ext>
            </a:extLst>
          </p:cNvPr>
          <p:cNvSpPr txBox="1">
            <a:spLocks/>
          </p:cNvSpPr>
          <p:nvPr/>
        </p:nvSpPr>
        <p:spPr>
          <a:xfrm>
            <a:off x="6505364" y="1335645"/>
            <a:ext cx="4552459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Relations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commerciales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internationales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C81EE-8CA5-406C-956C-883F84C39E61}"/>
              </a:ext>
            </a:extLst>
          </p:cNvPr>
          <p:cNvSpPr txBox="1"/>
          <p:nvPr/>
        </p:nvSpPr>
        <p:spPr>
          <a:xfrm>
            <a:off x="7779060" y="35249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Confidentiel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6ABA87-FADF-4BA6-8FB3-72A278863332}"/>
              </a:ext>
            </a:extLst>
          </p:cNvPr>
          <p:cNvSpPr txBox="1"/>
          <p:nvPr/>
        </p:nvSpPr>
        <p:spPr>
          <a:xfrm>
            <a:off x="7400490" y="2432322"/>
            <a:ext cx="273086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1143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Rapide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marL="1143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1143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0EF11-0DDF-432D-A2E0-C6CC95F2CED1}"/>
              </a:ext>
            </a:extLst>
          </p:cNvPr>
          <p:cNvSpPr txBox="1"/>
          <p:nvPr/>
        </p:nvSpPr>
        <p:spPr>
          <a:xfrm>
            <a:off x="7336672" y="4354991"/>
            <a:ext cx="41077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Flexible  </a:t>
            </a:r>
          </a:p>
          <a:p>
            <a:pPr marL="571500" lvl="1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Procédure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sur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mesure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571500" lvl="1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Arbitres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(expertise)</a:t>
            </a:r>
          </a:p>
          <a:p>
            <a:pPr marL="571500" lvl="1" indent="-342900"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Loi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règles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applicable(s)</a:t>
            </a:r>
            <a:endParaRPr lang="fr-FR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2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EBDA9EE-92C6-4F7A-BB9C-A2E0CF9E3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arm clocks with mouths">
            <a:extLst>
              <a:ext uri="{FF2B5EF4-FFF2-40B4-BE49-F238E27FC236}">
                <a16:creationId xmlns:a16="http://schemas.microsoft.com/office/drawing/2014/main" id="{56CDCD85-AAA5-4579-8AC4-DB7EFD7E0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2724" b="1"/>
          <a:stretch/>
        </p:blipFill>
        <p:spPr>
          <a:xfrm>
            <a:off x="937400" y="1354655"/>
            <a:ext cx="2528346" cy="200025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0ABF8-1251-4B4B-9E69-B2079B4940A2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chemeClr val="tx2"/>
                </a:solidFill>
              </a:rPr>
              <a:t>Arbitrage </a:t>
            </a:r>
            <a:r>
              <a:rPr lang="en-US" sz="3200" b="1" dirty="0" err="1">
                <a:solidFill>
                  <a:schemeClr val="tx2"/>
                </a:solidFill>
              </a:rPr>
              <a:t>institutionnel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ou</a:t>
            </a:r>
            <a:r>
              <a:rPr lang="en-US" sz="3200" b="1" dirty="0">
                <a:solidFill>
                  <a:schemeClr val="tx2"/>
                </a:solidFill>
              </a:rPr>
              <a:t> ad-hoc?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4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F17A48FA-FD79-4182-B630-95EA8B961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7A2CD4-B889-437F-B6FA-832B5856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574E24DA-473C-4341-8685-957D8581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6892" y="1320800"/>
            <a:ext cx="1925683" cy="14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62EFFAC-5B9F-46E6-935C-0AF178311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92" y="2598216"/>
            <a:ext cx="1925683" cy="12019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9" descr="Chees game">
            <a:extLst>
              <a:ext uri="{FF2B5EF4-FFF2-40B4-BE49-F238E27FC236}">
                <a16:creationId xmlns:a16="http://schemas.microsoft.com/office/drawing/2014/main" id="{E9EED801-5C9B-4279-BA1E-DE92FB860F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06" y="1328846"/>
            <a:ext cx="2998924" cy="200025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B1DF34-1F3E-44F7-94E1-17966119CFE2}"/>
              </a:ext>
            </a:extLst>
          </p:cNvPr>
          <p:cNvSpPr/>
          <p:nvPr/>
        </p:nvSpPr>
        <p:spPr>
          <a:xfrm>
            <a:off x="3750733" y="4164053"/>
            <a:ext cx="4275667" cy="279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>
                <a:solidFill>
                  <a:schemeClr val="tx2"/>
                </a:solidFill>
              </a:rPr>
              <a:t>Nomination du tribunal arbitral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5C2437-0065-4ED5-91AF-AFB952F55691}"/>
              </a:ext>
            </a:extLst>
          </p:cNvPr>
          <p:cNvSpPr/>
          <p:nvPr/>
        </p:nvSpPr>
        <p:spPr>
          <a:xfrm>
            <a:off x="3750733" y="4985904"/>
            <a:ext cx="4275667" cy="279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>
                <a:solidFill>
                  <a:schemeClr val="tx2"/>
                </a:solidFill>
              </a:rPr>
              <a:t>Récusation d’un arbitre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2DBB70-F938-4E1E-B8D1-E57D65221BE1}"/>
              </a:ext>
            </a:extLst>
          </p:cNvPr>
          <p:cNvSpPr/>
          <p:nvPr/>
        </p:nvSpPr>
        <p:spPr>
          <a:xfrm>
            <a:off x="3750733" y="5423288"/>
            <a:ext cx="4275667" cy="279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>
                <a:solidFill>
                  <a:schemeClr val="tx2"/>
                </a:solidFill>
              </a:rPr>
              <a:t>Durée de l’arbitrage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AF106A-BC3B-4116-8247-93DFE0B50226}"/>
              </a:ext>
            </a:extLst>
          </p:cNvPr>
          <p:cNvSpPr/>
          <p:nvPr/>
        </p:nvSpPr>
        <p:spPr>
          <a:xfrm>
            <a:off x="3750733" y="5860672"/>
            <a:ext cx="4275667" cy="279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>
                <a:solidFill>
                  <a:schemeClr val="tx2"/>
                </a:solidFill>
              </a:rPr>
              <a:t>Revue de la sentence arbitrale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1CBF1A-73A7-4E20-9B82-393C93275904}"/>
              </a:ext>
            </a:extLst>
          </p:cNvPr>
          <p:cNvSpPr/>
          <p:nvPr/>
        </p:nvSpPr>
        <p:spPr>
          <a:xfrm>
            <a:off x="3750733" y="4574978"/>
            <a:ext cx="4275667" cy="279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>
                <a:solidFill>
                  <a:schemeClr val="tx2"/>
                </a:solidFill>
              </a:rPr>
              <a:t>Coûts</a:t>
            </a:r>
          </a:p>
        </p:txBody>
      </p:sp>
    </p:spTree>
    <p:extLst>
      <p:ext uri="{BB962C8B-B14F-4D97-AF65-F5344CB8AC3E}">
        <p14:creationId xmlns:p14="http://schemas.microsoft.com/office/powerpoint/2010/main" val="12910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70EB-A6AF-4BBE-96C7-1F16A601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6006" y="2663945"/>
            <a:ext cx="4531447" cy="2604529"/>
          </a:xfrm>
        </p:spPr>
        <p:txBody>
          <a:bodyPr>
            <a:normAutofit/>
          </a:bodyPr>
          <a:lstStyle/>
          <a:p>
            <a:r>
              <a:rPr lang="fr-LU" sz="4400" dirty="0"/>
              <a:t>4. LA CLAUSE D’ARBITRAGE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4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surgeons reviewing an x-ray">
            <a:extLst>
              <a:ext uri="{FF2B5EF4-FFF2-40B4-BE49-F238E27FC236}">
                <a16:creationId xmlns:a16="http://schemas.microsoft.com/office/drawing/2014/main" id="{769A351A-AEBB-4FCB-932F-D94C5391374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7" y="919163"/>
            <a:ext cx="9288032" cy="5540692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2470082-1300-45DA-B93A-8E09F88E83B3}"/>
              </a:ext>
            </a:extLst>
          </p:cNvPr>
          <p:cNvSpPr/>
          <p:nvPr/>
        </p:nvSpPr>
        <p:spPr>
          <a:xfrm>
            <a:off x="3350370" y="1640595"/>
            <a:ext cx="1762125" cy="952500"/>
          </a:xfrm>
          <a:prstGeom prst="cloudCallout">
            <a:avLst>
              <a:gd name="adj1" fmla="val 82447"/>
              <a:gd name="adj2" fmla="val 21490"/>
            </a:avLst>
          </a:prstGeom>
          <a:solidFill>
            <a:schemeClr val="accent6"/>
          </a:solidFill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Intention claire</a:t>
            </a:r>
            <a:endParaRPr lang="en-GB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CF1836B-A19E-4D72-B064-3D0F1A0DCEA7}"/>
              </a:ext>
            </a:extLst>
          </p:cNvPr>
          <p:cNvSpPr/>
          <p:nvPr/>
        </p:nvSpPr>
        <p:spPr>
          <a:xfrm>
            <a:off x="4101098" y="584590"/>
            <a:ext cx="2276146" cy="1056005"/>
          </a:xfrm>
          <a:prstGeom prst="cloudCallout">
            <a:avLst>
              <a:gd name="adj1" fmla="val 38842"/>
              <a:gd name="adj2" fmla="val 73429"/>
            </a:avLst>
          </a:prstGeom>
          <a:solidFill>
            <a:schemeClr val="accent6"/>
          </a:solidFill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Champ d’application</a:t>
            </a:r>
            <a:endParaRPr lang="en-GB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92B00CC-1C32-4A82-9FC2-08973F1F7ABE}"/>
              </a:ext>
            </a:extLst>
          </p:cNvPr>
          <p:cNvSpPr/>
          <p:nvPr/>
        </p:nvSpPr>
        <p:spPr>
          <a:xfrm>
            <a:off x="8841631" y="581240"/>
            <a:ext cx="1945833" cy="1124987"/>
          </a:xfrm>
          <a:prstGeom prst="cloudCallout">
            <a:avLst>
              <a:gd name="adj1" fmla="val -69470"/>
              <a:gd name="adj2" fmla="val 95413"/>
            </a:avLst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Lieu de l’arbitrage</a:t>
            </a:r>
            <a:endParaRPr lang="en-GB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D7864AC-47C4-4637-AC02-1521AD83DF3D}"/>
              </a:ext>
            </a:extLst>
          </p:cNvPr>
          <p:cNvSpPr/>
          <p:nvPr/>
        </p:nvSpPr>
        <p:spPr>
          <a:xfrm flipH="1">
            <a:off x="9991524" y="2831214"/>
            <a:ext cx="1843060" cy="1221250"/>
          </a:xfrm>
          <a:prstGeom prst="cloudCallout">
            <a:avLst>
              <a:gd name="adj1" fmla="val 87103"/>
              <a:gd name="adj2" fmla="val -23846"/>
            </a:avLst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Langue(s) de l’arbitrage</a:t>
            </a:r>
            <a:endParaRPr lang="en-GB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5105ED6C-C549-4085-B959-622C4D670235}"/>
              </a:ext>
            </a:extLst>
          </p:cNvPr>
          <p:cNvSpPr/>
          <p:nvPr/>
        </p:nvSpPr>
        <p:spPr>
          <a:xfrm flipH="1">
            <a:off x="9828765" y="1706227"/>
            <a:ext cx="2005819" cy="1056005"/>
          </a:xfrm>
          <a:prstGeom prst="cloudCallout">
            <a:avLst>
              <a:gd name="adj1" fmla="val 70429"/>
              <a:gd name="adj2" fmla="val 19351"/>
            </a:avLst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Détails sur le tribunal arbitral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888E6-A1DC-4BBB-B562-E44B3AA403A2}"/>
              </a:ext>
            </a:extLst>
          </p:cNvPr>
          <p:cNvSpPr txBox="1"/>
          <p:nvPr/>
        </p:nvSpPr>
        <p:spPr>
          <a:xfrm>
            <a:off x="3350370" y="3097352"/>
            <a:ext cx="5725549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u="sng" dirty="0"/>
              <a:t>Tous différends découlant du présent contrat ou en relation avec celui-ci </a:t>
            </a:r>
            <a:r>
              <a:rPr lang="fr-FR" dirty="0"/>
              <a:t>seront tranchés définitivement </a:t>
            </a:r>
            <a:r>
              <a:rPr lang="fr-FR" u="sng" dirty="0"/>
              <a:t>suivant le Règlement d’arbitrage du Centre d’arbitrage de la Chambre de Commerce du Grand-Duché de Luxembourg </a:t>
            </a:r>
            <a:r>
              <a:rPr lang="fr-FR" dirty="0"/>
              <a:t>par un ou plusieurs arbitres nommés conformément à ce Règlement. </a:t>
            </a:r>
          </a:p>
          <a:p>
            <a:endParaRPr lang="fr-FR" dirty="0"/>
          </a:p>
          <a:p>
            <a:r>
              <a:rPr lang="fr-FR" dirty="0"/>
              <a:t>Le tribunal arbitral sera composé d’un/de trois arbitres(s).</a:t>
            </a:r>
          </a:p>
          <a:p>
            <a:r>
              <a:rPr lang="fr-FR" dirty="0"/>
              <a:t>Le lieu de l’arbitrage sera (…). </a:t>
            </a:r>
          </a:p>
          <a:p>
            <a:r>
              <a:rPr lang="fr-FR" dirty="0"/>
              <a:t>La langue de la procédure sera (…).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81819CD-6E60-43F5-B80F-FB0E2C872722}"/>
              </a:ext>
            </a:extLst>
          </p:cNvPr>
          <p:cNvSpPr/>
          <p:nvPr/>
        </p:nvSpPr>
        <p:spPr>
          <a:xfrm>
            <a:off x="6568439" y="391160"/>
            <a:ext cx="2276146" cy="1056005"/>
          </a:xfrm>
          <a:prstGeom prst="cloudCallout">
            <a:avLst>
              <a:gd name="adj1" fmla="val -35654"/>
              <a:gd name="adj2" fmla="val 70066"/>
            </a:avLst>
          </a:prstGeom>
          <a:solidFill>
            <a:schemeClr val="accent6"/>
          </a:solidFill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Institutionnel vs ad hoc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5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70EB-A6AF-4BBE-96C7-1F16A601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232" y="1977445"/>
            <a:ext cx="5702646" cy="2604529"/>
          </a:xfrm>
        </p:spPr>
        <p:txBody>
          <a:bodyPr>
            <a:normAutofit/>
          </a:bodyPr>
          <a:lstStyle/>
          <a:p>
            <a:r>
              <a:rPr lang="fr-LU" sz="4400" dirty="0"/>
              <a:t>5. </a:t>
            </a:r>
          </a:p>
          <a:p>
            <a:r>
              <a:rPr lang="fr-LU" sz="4400" dirty="0"/>
              <a:t>DÉROULEMENT D’UNE PROCÉDURE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228" y="1370881"/>
            <a:ext cx="8158163" cy="7524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Procédure Classique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3038" y="1736725"/>
            <a:ext cx="8208962" cy="4525963"/>
          </a:xfrm>
        </p:spPr>
        <p:txBody>
          <a:bodyPr/>
          <a:lstStyle/>
          <a:p>
            <a:pPr algn="just"/>
            <a:endParaRPr lang="fr-LU" dirty="0"/>
          </a:p>
          <a:p>
            <a:endParaRPr lang="fr-LU" dirty="0"/>
          </a:p>
          <a:p>
            <a:endParaRPr lang="fr-LU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9093653"/>
              </p:ext>
            </p:extLst>
          </p:nvPr>
        </p:nvGraphicFramePr>
        <p:xfrm>
          <a:off x="2242893" y="1360006"/>
          <a:ext cx="8570026" cy="362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3229" y="3932255"/>
            <a:ext cx="81581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 dirty="0">
                <a:latin typeface="Arial" charset="0"/>
                <a:cs typeface="Arial" charset="0"/>
              </a:rPr>
              <a:t>Procédure simplifiée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43085518"/>
              </p:ext>
            </p:extLst>
          </p:nvPr>
        </p:nvGraphicFramePr>
        <p:xfrm>
          <a:off x="2242893" y="4054371"/>
          <a:ext cx="8570026" cy="324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846096" y="1981200"/>
            <a:ext cx="6508478" cy="1890707"/>
          </a:xfrm>
          <a:prstGeom prst="roundRect">
            <a:avLst/>
          </a:prstGeom>
          <a:noFill/>
          <a:ln w="12700" cap="flat" algn="ctr">
            <a:solidFill>
              <a:schemeClr val="tx2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tx1"/>
              </a:solidFill>
            </a:endParaRPr>
          </a:p>
        </p:txBody>
      </p:sp>
      <p:sp>
        <p:nvSpPr>
          <p:cNvPr id="4" name="Dodecagon 3"/>
          <p:cNvSpPr/>
          <p:nvPr/>
        </p:nvSpPr>
        <p:spPr>
          <a:xfrm>
            <a:off x="9018007" y="1557866"/>
            <a:ext cx="1066801" cy="846667"/>
          </a:xfrm>
          <a:prstGeom prst="do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sz="1600" dirty="0">
                <a:solidFill>
                  <a:schemeClr val="bg2"/>
                </a:solidFill>
              </a:rPr>
              <a:t>2 ans</a:t>
            </a:r>
          </a:p>
        </p:txBody>
      </p:sp>
      <p:sp>
        <p:nvSpPr>
          <p:cNvPr id="13" name="Dodecagon 12"/>
          <p:cNvSpPr/>
          <p:nvPr/>
        </p:nvSpPr>
        <p:spPr>
          <a:xfrm>
            <a:off x="9018007" y="4024422"/>
            <a:ext cx="1202267" cy="939261"/>
          </a:xfrm>
          <a:prstGeom prst="do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sz="1600" dirty="0">
                <a:solidFill>
                  <a:schemeClr val="bg2"/>
                </a:solidFill>
              </a:rPr>
              <a:t>6 mois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E19A54-7BBD-49BE-B05C-AB926631F621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err="1">
                <a:solidFill>
                  <a:schemeClr val="tx2"/>
                </a:solidFill>
              </a:rPr>
              <a:t>Déroulement</a:t>
            </a:r>
            <a:r>
              <a:rPr lang="en-US" sz="3200" b="1" dirty="0">
                <a:solidFill>
                  <a:schemeClr val="tx2"/>
                </a:solidFill>
              </a:rPr>
              <a:t> de </a:t>
            </a:r>
            <a:r>
              <a:rPr lang="en-US" sz="3200" b="1" dirty="0" err="1">
                <a:solidFill>
                  <a:schemeClr val="tx2"/>
                </a:solidFill>
              </a:rPr>
              <a:t>l’arbitrage</a:t>
            </a:r>
            <a:r>
              <a:rPr lang="en-US" sz="3200" b="1" dirty="0">
                <a:solidFill>
                  <a:schemeClr val="tx2"/>
                </a:solidFill>
              </a:rPr>
              <a:t> LAC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14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1A61BD09-DDA3-4FDF-9D94-ECF8AF83C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59ECC44D-0EFB-4579-AC25-BCD14A26E01B}"/>
              </a:ext>
            </a:extLst>
          </p:cNvPr>
          <p:cNvSpPr/>
          <p:nvPr/>
        </p:nvSpPr>
        <p:spPr>
          <a:xfrm>
            <a:off x="4094479" y="4485490"/>
            <a:ext cx="5260095" cy="2049094"/>
          </a:xfrm>
          <a:prstGeom prst="roundRect">
            <a:avLst/>
          </a:prstGeom>
          <a:noFill/>
          <a:ln w="12700" cap="flat" algn="ctr">
            <a:solidFill>
              <a:schemeClr val="tx2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tx1"/>
              </a:solidFill>
            </a:endParaRPr>
          </a:p>
        </p:txBody>
      </p:sp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4D6CA7-07DA-4C34-83F5-9A4BEFF71EB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Graphic spid="2" grpId="0">
        <p:bldAsOne/>
      </p:bldGraphic>
      <p:bldP spid="8" grpId="0"/>
      <p:bldGraphic spid="9" grpId="0">
        <p:bldAsOne/>
      </p:bldGraphic>
      <p:bldP spid="3" grpId="0" animBg="1"/>
      <p:bldP spid="4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65EB1C5-DF93-4595-ACE4-1D33F111E6BB}"/>
              </a:ext>
            </a:extLst>
          </p:cNvPr>
          <p:cNvSpPr txBox="1">
            <a:spLocks/>
          </p:cNvSpPr>
          <p:nvPr/>
        </p:nvSpPr>
        <p:spPr>
          <a:xfrm>
            <a:off x="1926066" y="1915271"/>
            <a:ext cx="9564527" cy="4177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6D2E"/>
              </a:buClr>
              <a:buFont typeface="+mj-lt"/>
              <a:buAutoNum type="arabicPeriod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juridique </a:t>
            </a:r>
          </a:p>
          <a:p>
            <a:pPr marL="514350" indent="-514350">
              <a:buClr>
                <a:srgbClr val="FF6D2E"/>
              </a:buClr>
              <a:buFont typeface="+mj-lt"/>
              <a:buAutoNum type="arabicPeriod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 associatif et institutionnel </a:t>
            </a:r>
          </a:p>
          <a:p>
            <a:pPr marL="514350" indent="-514350">
              <a:buClr>
                <a:srgbClr val="FF6D2E"/>
              </a:buClr>
              <a:buFont typeface="+mj-lt"/>
              <a:buAutoNum type="arabicPeriod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et utilité de l’arbitrage</a:t>
            </a:r>
          </a:p>
          <a:p>
            <a:pPr marL="514350" indent="-514350">
              <a:buClr>
                <a:srgbClr val="FF6D2E"/>
              </a:buClr>
              <a:buFont typeface="+mj-lt"/>
              <a:buAutoNum type="arabicPeriod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clause d’arbitrage</a:t>
            </a:r>
          </a:p>
          <a:p>
            <a:pPr marL="514350" indent="-514350">
              <a:buClr>
                <a:srgbClr val="FF6D2E"/>
              </a:buClr>
              <a:buFont typeface="+mj-lt"/>
              <a:buAutoNum type="arabicPeriod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Déroulement d’une procédure type</a:t>
            </a:r>
          </a:p>
          <a:p>
            <a:pPr marL="514350" indent="-514350">
              <a:buClr>
                <a:srgbClr val="FF6D2E"/>
              </a:buClr>
              <a:buFont typeface="+mj-lt"/>
              <a:buAutoNum type="arabicPeriod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L’arbitrage et mesures provisoires</a:t>
            </a:r>
          </a:p>
          <a:p>
            <a:pPr marL="514350" indent="-514350">
              <a:buClr>
                <a:srgbClr val="FF6D2E"/>
              </a:buClr>
              <a:buFont typeface="+mj-lt"/>
              <a:buAutoNum type="arabicPeriod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 arbitrale: reconnaissance et annulation</a:t>
            </a:r>
          </a:p>
          <a:p>
            <a:pPr marL="514350" indent="-514350">
              <a:buClr>
                <a:srgbClr val="FF6D2E"/>
              </a:buClr>
              <a:buFont typeface="+mj-lt"/>
              <a:buAutoNum type="arabicPeriod"/>
            </a:pPr>
            <a:endParaRPr lang="fr-F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3FE0AD1-0C49-491B-8FFF-585DF7FC4A30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chemeClr val="tx2"/>
                </a:solidFill>
              </a:rPr>
              <a:t>Plan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5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E5723A16-F649-41C4-9924-74C83238C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B3B73E0-7D1A-4C20-91A9-62B9B3765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70EB-A6AF-4BBE-96C7-1F16A601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0276" y="2309382"/>
            <a:ext cx="4531447" cy="2604529"/>
          </a:xfrm>
        </p:spPr>
        <p:txBody>
          <a:bodyPr>
            <a:normAutofit/>
          </a:bodyPr>
          <a:lstStyle/>
          <a:p>
            <a:r>
              <a:rPr lang="fr-LU" sz="4400" dirty="0"/>
              <a:t>6. </a:t>
            </a:r>
          </a:p>
          <a:p>
            <a:r>
              <a:rPr lang="fr-LU" sz="4400" dirty="0"/>
              <a:t>MESURES PROVISOIRES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3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2466-734C-4C44-AF58-F66BE3B6374F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err="1">
                <a:solidFill>
                  <a:schemeClr val="tx2"/>
                </a:solidFill>
              </a:rPr>
              <a:t>L’Arbitrage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d’urgence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4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DEB8FA13-1C70-46A4-82C5-439E41A83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EBCABF2-A616-4D52-B968-9BF9B7BDB88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latin typeface="Arial" charset="0"/>
                <a:cs typeface="Arial" charset="0"/>
              </a:rPr>
              <a:t>Emergency  Arbitrator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B6070A-61BD-4D22-9DEA-9C6E53A0D28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LU"/>
          </a:p>
          <a:p>
            <a:endParaRPr lang="fr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E44774-A32A-4AA6-AE53-F5761B4B8862}"/>
              </a:ext>
            </a:extLst>
          </p:cNvPr>
          <p:cNvSpPr/>
          <p:nvPr/>
        </p:nvSpPr>
        <p:spPr>
          <a:xfrm>
            <a:off x="8150429" y="2435312"/>
            <a:ext cx="1508167" cy="1531047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rgbClr val="6AC9C8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</a:pPr>
            <a:r>
              <a:rPr lang="fr-LU" u="sng" dirty="0">
                <a:solidFill>
                  <a:srgbClr val="002144"/>
                </a:solidFill>
              </a:rPr>
              <a:t>Avant </a:t>
            </a:r>
            <a:r>
              <a:rPr lang="fr-LU" dirty="0">
                <a:solidFill>
                  <a:srgbClr val="002144"/>
                </a:solidFill>
              </a:rPr>
              <a:t>la constitution du tribunal arbitral</a:t>
            </a:r>
            <a:endParaRPr lang="fr-LU" dirty="0">
              <a:solidFill>
                <a:srgbClr val="002144"/>
              </a:solidFill>
              <a:latin typeface="Arial" charset="0"/>
            </a:endParaRPr>
          </a:p>
        </p:txBody>
      </p:sp>
      <p:pic>
        <p:nvPicPr>
          <p:cNvPr id="9" name="Picture 2" descr="H:\My Documents\arb\Etude\temporary.jpg">
            <a:extLst>
              <a:ext uri="{FF2B5EF4-FFF2-40B4-BE49-F238E27FC236}">
                <a16:creationId xmlns:a16="http://schemas.microsoft.com/office/drawing/2014/main" id="{5CE3B151-E3A3-47B4-ABA3-A85F39EC8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24152" y="2149888"/>
            <a:ext cx="23812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My Documents\arb\Etude\warning 2.jpg">
            <a:extLst>
              <a:ext uri="{FF2B5EF4-FFF2-40B4-BE49-F238E27FC236}">
                <a16:creationId xmlns:a16="http://schemas.microsoft.com/office/drawing/2014/main" id="{0B78E54E-87B1-4F39-A154-767A915E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41118" y="2474318"/>
            <a:ext cx="1285295" cy="12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353664-4C04-400E-906B-E840B4B51F29}"/>
              </a:ext>
            </a:extLst>
          </p:cNvPr>
          <p:cNvSpPr/>
          <p:nvPr/>
        </p:nvSpPr>
        <p:spPr>
          <a:xfrm>
            <a:off x="5635619" y="3883231"/>
            <a:ext cx="1496291" cy="4631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</a:pPr>
            <a:r>
              <a:rPr lang="fr-LU" dirty="0">
                <a:solidFill>
                  <a:srgbClr val="002144"/>
                </a:solidFill>
                <a:latin typeface="Arial" charset="0"/>
              </a:rPr>
              <a:t>Urgence</a:t>
            </a:r>
          </a:p>
        </p:txBody>
      </p:sp>
      <p:pic>
        <p:nvPicPr>
          <p:cNvPr id="12" name="Picture 4" descr="H:\My Documents\arb\Etude\reliefs.png">
            <a:extLst>
              <a:ext uri="{FF2B5EF4-FFF2-40B4-BE49-F238E27FC236}">
                <a16:creationId xmlns:a16="http://schemas.microsoft.com/office/drawing/2014/main" id="{EDE3006F-42D9-4DE8-A747-E3B9486F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4887" y="48095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3">
            <a:extLst>
              <a:ext uri="{FF2B5EF4-FFF2-40B4-BE49-F238E27FC236}">
                <a16:creationId xmlns:a16="http://schemas.microsoft.com/office/drawing/2014/main" id="{E0FAB9E6-92DA-4414-992B-106C67E877EB}"/>
              </a:ext>
            </a:extLst>
          </p:cNvPr>
          <p:cNvSpPr/>
          <p:nvPr/>
        </p:nvSpPr>
        <p:spPr>
          <a:xfrm>
            <a:off x="2782784" y="4667003"/>
            <a:ext cx="1923804" cy="665016"/>
          </a:xfrm>
          <a:prstGeom prst="wedgeRoundRectCallout">
            <a:avLst>
              <a:gd name="adj1" fmla="val 67228"/>
              <a:gd name="adj2" fmla="val 804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solidFill>
              <a:srgbClr val="6AC9C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</a:pPr>
            <a:r>
              <a:rPr lang="fr-LU" b="1" dirty="0">
                <a:solidFill>
                  <a:srgbClr val="002144"/>
                </a:solidFill>
                <a:latin typeface="Arial" charset="0"/>
              </a:rPr>
              <a:t>Quels types de protection?</a:t>
            </a:r>
          </a:p>
        </p:txBody>
      </p:sp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C10673A-2E4A-4DAC-9B71-07A9909231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E5F924-6C3C-44ED-81F6-AA433A3240B0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err="1">
                <a:solidFill>
                  <a:schemeClr val="tx2"/>
                </a:solidFill>
              </a:rPr>
              <a:t>L’Arbitrage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d’urgence</a:t>
            </a:r>
            <a:r>
              <a:rPr lang="en-US" sz="3200" b="1" dirty="0">
                <a:solidFill>
                  <a:schemeClr val="tx2"/>
                </a:solidFill>
              </a:rPr>
              <a:t> au Centre </a:t>
            </a:r>
            <a:r>
              <a:rPr lang="en-US" sz="3200" b="1" dirty="0" err="1">
                <a:solidFill>
                  <a:schemeClr val="tx2"/>
                </a:solidFill>
              </a:rPr>
              <a:t>d’arbitrage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3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D342E09C-274E-4CBF-AA1F-C1B93DB9A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91305D2-6F9C-4D9C-8B80-1F8BA1BAB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046226"/>
              </p:ext>
            </p:extLst>
          </p:nvPr>
        </p:nvGraphicFramePr>
        <p:xfrm>
          <a:off x="2032000" y="1371600"/>
          <a:ext cx="7426960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841ADF6-A65C-47D4-A261-631E5D3848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7E02AD-8D61-4951-ADA1-5F3292DF8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111F9B-23D3-4454-9551-AAABDB458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B4722-A64E-4E9E-82A8-8CAF71E10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6C208F-C695-48BF-8EAB-723BA630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800A55-9BA3-43B6-8D26-FB565759B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68C764-8C68-4CEF-A420-CED980C0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70EB-A6AF-4BBE-96C7-1F16A601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232" y="1977445"/>
            <a:ext cx="5702646" cy="2604529"/>
          </a:xfrm>
        </p:spPr>
        <p:txBody>
          <a:bodyPr>
            <a:normAutofit lnSpcReduction="10000"/>
          </a:bodyPr>
          <a:lstStyle/>
          <a:p>
            <a:r>
              <a:rPr lang="fr-LU" sz="4400" dirty="0"/>
              <a:t>7. </a:t>
            </a:r>
          </a:p>
          <a:p>
            <a:r>
              <a:rPr lang="fr-LU" sz="4400" dirty="0"/>
              <a:t>ANNULATION </a:t>
            </a:r>
          </a:p>
          <a:p>
            <a:r>
              <a:rPr lang="fr-LU" sz="4400" dirty="0"/>
              <a:t>ET RECONNAISSANCE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algn="just"/>
            <a:endParaRPr lang="fr-LU" dirty="0"/>
          </a:p>
          <a:p>
            <a:endParaRPr lang="fr-L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0" y="1982253"/>
            <a:ext cx="7620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0013957"/>
              </p:ext>
            </p:extLst>
          </p:nvPr>
        </p:nvGraphicFramePr>
        <p:xfrm>
          <a:off x="3214254" y="1390163"/>
          <a:ext cx="7920592" cy="496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E9536F-2C2A-4A7B-9F71-456DDF21F996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chemeClr val="tx2"/>
                </a:solidFill>
              </a:rPr>
              <a:t>Sentence </a:t>
            </a:r>
            <a:r>
              <a:rPr lang="en-US" sz="3200" b="1" dirty="0" err="1">
                <a:solidFill>
                  <a:schemeClr val="tx2"/>
                </a:solidFill>
              </a:rPr>
              <a:t>arbitrale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8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8F758900-3E2C-4675-A693-0631A7ADA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4F76A6-DC19-463E-B0D5-330EBA503F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FB779-FFD8-4339-A034-2C7A774AC354}"/>
              </a:ext>
            </a:extLst>
          </p:cNvPr>
          <p:cNvSpPr txBox="1"/>
          <p:nvPr/>
        </p:nvSpPr>
        <p:spPr>
          <a:xfrm>
            <a:off x="3345872" y="1280488"/>
            <a:ext cx="678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Article 5 de la Convention de New York </a:t>
            </a:r>
            <a:r>
              <a:rPr lang="fr-L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la reconnaissance et l'exécution des sentences arbitrales étrangères de 1958</a:t>
            </a:r>
            <a:endParaRPr lang="en-GB" b="1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FA42610-9E30-4932-BC92-E9B04A6EB066}"/>
              </a:ext>
            </a:extLst>
          </p:cNvPr>
          <p:cNvSpPr/>
          <p:nvPr/>
        </p:nvSpPr>
        <p:spPr>
          <a:xfrm>
            <a:off x="9045060" y="4751230"/>
            <a:ext cx="250257" cy="2695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D43B0DC-2992-4554-8D7B-D558D2D186B4}"/>
              </a:ext>
            </a:extLst>
          </p:cNvPr>
          <p:cNvSpPr/>
          <p:nvPr/>
        </p:nvSpPr>
        <p:spPr>
          <a:xfrm>
            <a:off x="9012630" y="2594666"/>
            <a:ext cx="250257" cy="2695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E1DF166-6624-4C60-BE9E-60BFAF11CB22}"/>
              </a:ext>
            </a:extLst>
          </p:cNvPr>
          <p:cNvSpPr/>
          <p:nvPr/>
        </p:nvSpPr>
        <p:spPr>
          <a:xfrm>
            <a:off x="9012630" y="1997578"/>
            <a:ext cx="250257" cy="26950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3A78A-96AD-4613-B0B2-4DEC76F0B09F}"/>
              </a:ext>
            </a:extLst>
          </p:cNvPr>
          <p:cNvSpPr txBox="1"/>
          <p:nvPr/>
        </p:nvSpPr>
        <p:spPr>
          <a:xfrm>
            <a:off x="9366445" y="2001056"/>
            <a:ext cx="260844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Pas de convention valable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BB334E-44C0-4658-BB0E-574C7F36DE67}"/>
              </a:ext>
            </a:extLst>
          </p:cNvPr>
          <p:cNvSpPr/>
          <p:nvPr/>
        </p:nvSpPr>
        <p:spPr>
          <a:xfrm>
            <a:off x="9016013" y="3128512"/>
            <a:ext cx="250257" cy="26950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C90503-8540-4381-9621-47C47CDEEF75}"/>
              </a:ext>
            </a:extLst>
          </p:cNvPr>
          <p:cNvSpPr txBox="1"/>
          <p:nvPr/>
        </p:nvSpPr>
        <p:spPr>
          <a:xfrm>
            <a:off x="9349426" y="3167315"/>
            <a:ext cx="260844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Ultra/infra petita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4D156CB8-460A-46E2-ADA7-367241B98BA7}"/>
              </a:ext>
            </a:extLst>
          </p:cNvPr>
          <p:cNvSpPr/>
          <p:nvPr/>
        </p:nvSpPr>
        <p:spPr>
          <a:xfrm>
            <a:off x="9012630" y="3679121"/>
            <a:ext cx="250257" cy="26950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A5F00-C0AB-4CC9-B263-CA19E6A01B11}"/>
              </a:ext>
            </a:extLst>
          </p:cNvPr>
          <p:cNvSpPr txBox="1"/>
          <p:nvPr/>
        </p:nvSpPr>
        <p:spPr>
          <a:xfrm>
            <a:off x="234127" y="1992525"/>
            <a:ext cx="3202093" cy="23495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FFFF"/>
                </a:solidFill>
              </a:rPr>
              <a:t>7° violation des droits de la défense; </a:t>
            </a:r>
          </a:p>
          <a:p>
            <a:r>
              <a:rPr lang="fr-FR" sz="1600" dirty="0">
                <a:solidFill>
                  <a:srgbClr val="FFFFFF"/>
                </a:solidFill>
              </a:rPr>
              <a:t>8° absence de motivation;</a:t>
            </a:r>
          </a:p>
          <a:p>
            <a:r>
              <a:rPr lang="fr-FR" sz="1600" dirty="0">
                <a:solidFill>
                  <a:srgbClr val="FFFFFF"/>
                </a:solidFill>
              </a:rPr>
              <a:t>9° sentence contient dispositions contradictoires; </a:t>
            </a:r>
          </a:p>
          <a:p>
            <a:r>
              <a:rPr lang="fr-FR" sz="1600" dirty="0">
                <a:solidFill>
                  <a:srgbClr val="FFFFFF"/>
                </a:solidFill>
              </a:rPr>
              <a:t>11° preuves fausses; </a:t>
            </a:r>
          </a:p>
          <a:p>
            <a:r>
              <a:rPr lang="fr-FR" sz="1600" dirty="0">
                <a:solidFill>
                  <a:srgbClr val="FFFFFF"/>
                </a:solidFill>
              </a:rPr>
              <a:t>12° nouveau élément de preuve à influence décisive</a:t>
            </a:r>
          </a:p>
        </p:txBody>
      </p:sp>
    </p:spTree>
    <p:extLst>
      <p:ext uri="{BB962C8B-B14F-4D97-AF65-F5344CB8AC3E}">
        <p14:creationId xmlns:p14="http://schemas.microsoft.com/office/powerpoint/2010/main" val="42561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  <p:bldP spid="4" grpId="0" animBg="1"/>
      <p:bldP spid="11" grpId="0" animBg="1"/>
      <p:bldP spid="12" grpId="0" animBg="1"/>
      <p:bldP spid="5" grpId="0" animBg="1"/>
      <p:bldP spid="14" grpId="0" animBg="1"/>
      <p:bldP spid="15" grpId="0" animBg="1"/>
      <p:bldP spid="16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70EB-A6AF-4BBE-96C7-1F16A601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9232" y="3023925"/>
            <a:ext cx="5059568" cy="1192475"/>
          </a:xfrm>
        </p:spPr>
        <p:txBody>
          <a:bodyPr>
            <a:normAutofit/>
          </a:bodyPr>
          <a:lstStyle/>
          <a:p>
            <a:r>
              <a:rPr lang="fr-LU" sz="4400" dirty="0"/>
              <a:t>MERCI!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0F63C-41CE-4080-A321-8D4A56EF78CC}"/>
              </a:ext>
            </a:extLst>
          </p:cNvPr>
          <p:cNvSpPr txBox="1"/>
          <p:nvPr/>
        </p:nvSpPr>
        <p:spPr>
          <a:xfrm>
            <a:off x="8844954" y="3886261"/>
            <a:ext cx="4180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u="none" strike="noStrike" dirty="0">
                <a:solidFill>
                  <a:srgbClr val="303133"/>
                </a:solidFill>
                <a:effectLst/>
                <a:latin typeface="Gudea"/>
                <a:hlinkClick r:id="rId3"/>
              </a:rPr>
              <a:t>contact@luxarbitration.com</a:t>
            </a:r>
            <a:endParaRPr lang="en-GB" sz="2000" b="1" i="0" u="none" strike="noStrike" dirty="0">
              <a:solidFill>
                <a:srgbClr val="303133"/>
              </a:solidFill>
              <a:effectLst/>
              <a:latin typeface="Gudea"/>
            </a:endParaRPr>
          </a:p>
          <a:p>
            <a:endParaRPr lang="en-GB" sz="2000" b="1" dirty="0">
              <a:solidFill>
                <a:srgbClr val="303133"/>
              </a:solidFill>
              <a:latin typeface="Gudea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Gudea"/>
              </a:rPr>
              <a:t>www.luxarbitration.com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EC8BA8A-B5F1-4C5A-BDF9-3A6276A745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640" t="12795" r="4680" b="47600"/>
          <a:stretch/>
        </p:blipFill>
        <p:spPr>
          <a:xfrm>
            <a:off x="8844954" y="2217158"/>
            <a:ext cx="2959434" cy="1440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205AEE-E5D2-431F-B322-B452D9362097}"/>
              </a:ext>
            </a:extLst>
          </p:cNvPr>
          <p:cNvSpPr txBox="1"/>
          <p:nvPr/>
        </p:nvSpPr>
        <p:spPr>
          <a:xfrm>
            <a:off x="209732" y="3809353"/>
            <a:ext cx="2531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b="1" dirty="0">
                <a:latin typeface="Gudea"/>
                <a:hlinkClick r:id="rId6"/>
              </a:rPr>
              <a:t>arbitration@cc.lu</a:t>
            </a:r>
            <a:endParaRPr lang="fr-LU" sz="2000" b="1" dirty="0">
              <a:latin typeface="Gudea"/>
            </a:endParaRPr>
          </a:p>
          <a:p>
            <a:endParaRPr lang="fr-LU" sz="2000" b="1" dirty="0">
              <a:latin typeface="Gudea"/>
            </a:endParaRPr>
          </a:p>
          <a:p>
            <a:r>
              <a:rPr lang="fr-LU" sz="2000" b="1" dirty="0">
                <a:solidFill>
                  <a:schemeClr val="accent1"/>
                </a:solidFill>
                <a:latin typeface="Gudea"/>
              </a:rPr>
              <a:t>www.cc.lu/arbitration</a:t>
            </a:r>
            <a:endParaRPr lang="en-GB" sz="2000" b="1" dirty="0">
              <a:solidFill>
                <a:schemeClr val="accent1"/>
              </a:solidFill>
              <a:latin typeface="Gudea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3A655C-C7F6-48FF-8B25-065902060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7" y="2217158"/>
            <a:ext cx="3249207" cy="13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8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70EB-A6AF-4BBE-96C7-1F16A601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0276" y="2404199"/>
            <a:ext cx="4719364" cy="2604529"/>
          </a:xfrm>
        </p:spPr>
        <p:txBody>
          <a:bodyPr>
            <a:normAutofit/>
          </a:bodyPr>
          <a:lstStyle/>
          <a:p>
            <a:r>
              <a:rPr lang="fr-LU" sz="4000" dirty="0"/>
              <a:t>1. </a:t>
            </a:r>
          </a:p>
          <a:p>
            <a:r>
              <a:rPr lang="fr-LU" sz="4000" dirty="0"/>
              <a:t>CADRE</a:t>
            </a:r>
          </a:p>
          <a:p>
            <a:r>
              <a:rPr lang="fr-LU" sz="4000" dirty="0"/>
              <a:t>JURIDIQUE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62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03E4DE-EA25-41E9-BD6E-255B4F530CB3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chemeClr val="tx2"/>
                </a:solidFill>
              </a:rPr>
              <a:t>Cadre </a:t>
            </a:r>
            <a:r>
              <a:rPr lang="en-US" sz="3200" b="1" dirty="0" err="1">
                <a:solidFill>
                  <a:schemeClr val="tx2"/>
                </a:solidFill>
              </a:rPr>
              <a:t>juridique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10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21983506-C670-4D44-8532-64E17DC6C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371C2D7-0BF8-4C89-9590-4D94E8098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63089"/>
              </p:ext>
            </p:extLst>
          </p:nvPr>
        </p:nvGraphicFramePr>
        <p:xfrm>
          <a:off x="106531" y="-302367"/>
          <a:ext cx="6697501" cy="729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7159C10-5928-44F3-BCDE-A5F0E9AEB7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960D18-6F9D-46F8-A6A2-17B693D1B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250945"/>
              </p:ext>
            </p:extLst>
          </p:nvPr>
        </p:nvGraphicFramePr>
        <p:xfrm>
          <a:off x="4316006" y="2408689"/>
          <a:ext cx="7608981" cy="473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Callout: Line with No Border 1">
            <a:extLst>
              <a:ext uri="{FF2B5EF4-FFF2-40B4-BE49-F238E27FC236}">
                <a16:creationId xmlns:a16="http://schemas.microsoft.com/office/drawing/2014/main" id="{31AD92B7-E2E9-4702-B3D1-20C34EF1EEA3}"/>
              </a:ext>
            </a:extLst>
          </p:cNvPr>
          <p:cNvSpPr/>
          <p:nvPr/>
        </p:nvSpPr>
        <p:spPr>
          <a:xfrm>
            <a:off x="5919644" y="1390162"/>
            <a:ext cx="3517319" cy="701336"/>
          </a:xfrm>
          <a:prstGeom prst="callout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État / capacité des personnes</a:t>
            </a:r>
            <a:endParaRPr lang="en-GB" dirty="0"/>
          </a:p>
        </p:txBody>
      </p:sp>
      <p:sp>
        <p:nvSpPr>
          <p:cNvPr id="13" name="Callout: Line with No Border 12">
            <a:extLst>
              <a:ext uri="{FF2B5EF4-FFF2-40B4-BE49-F238E27FC236}">
                <a16:creationId xmlns:a16="http://schemas.microsoft.com/office/drawing/2014/main" id="{87D59CEC-582F-4455-94A9-A6BD7209C650}"/>
              </a:ext>
            </a:extLst>
          </p:cNvPr>
          <p:cNvSpPr/>
          <p:nvPr/>
        </p:nvSpPr>
        <p:spPr>
          <a:xfrm>
            <a:off x="5919643" y="2349070"/>
            <a:ext cx="3517319" cy="701336"/>
          </a:xfrm>
          <a:prstGeom prst="callout1">
            <a:avLst>
              <a:gd name="adj1" fmla="val 18750"/>
              <a:gd name="adj2" fmla="val -8333"/>
              <a:gd name="adj3" fmla="val 51741"/>
              <a:gd name="adj4" fmla="val -3883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Relations conjugales / divorce / séparation de corps</a:t>
            </a:r>
            <a:endParaRPr lang="en-GB" dirty="0"/>
          </a:p>
        </p:txBody>
      </p:sp>
      <p:sp>
        <p:nvSpPr>
          <p:cNvPr id="15" name="Callout: Line with No Border 14">
            <a:extLst>
              <a:ext uri="{FF2B5EF4-FFF2-40B4-BE49-F238E27FC236}">
                <a16:creationId xmlns:a16="http://schemas.microsoft.com/office/drawing/2014/main" id="{C60F3B4F-5828-4D7E-A11D-05691772BB13}"/>
              </a:ext>
            </a:extLst>
          </p:cNvPr>
          <p:cNvSpPr/>
          <p:nvPr/>
        </p:nvSpPr>
        <p:spPr>
          <a:xfrm>
            <a:off x="5919643" y="3347188"/>
            <a:ext cx="3517319" cy="701336"/>
          </a:xfrm>
          <a:prstGeom prst="callout1">
            <a:avLst>
              <a:gd name="adj1" fmla="val 18750"/>
              <a:gd name="adj2" fmla="val -8333"/>
              <a:gd name="adj3" fmla="val -16614"/>
              <a:gd name="adj4" fmla="val -3858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/>
              <a:t>Représentation des incapables</a:t>
            </a:r>
            <a:endParaRPr lang="en-GB" dirty="0"/>
          </a:p>
        </p:txBody>
      </p:sp>
      <p:sp>
        <p:nvSpPr>
          <p:cNvPr id="16" name="Callout: Line with No Border 15">
            <a:extLst>
              <a:ext uri="{FF2B5EF4-FFF2-40B4-BE49-F238E27FC236}">
                <a16:creationId xmlns:a16="http://schemas.microsoft.com/office/drawing/2014/main" id="{44C710BB-2D82-4EAF-943C-DB785B351E99}"/>
              </a:ext>
            </a:extLst>
          </p:cNvPr>
          <p:cNvSpPr/>
          <p:nvPr/>
        </p:nvSpPr>
        <p:spPr>
          <a:xfrm>
            <a:off x="5919642" y="4386304"/>
            <a:ext cx="3517319" cy="701336"/>
          </a:xfrm>
          <a:prstGeom prst="callout1">
            <a:avLst>
              <a:gd name="adj1" fmla="val 18750"/>
              <a:gd name="adj2" fmla="val -8333"/>
              <a:gd name="adj3" fmla="val 20095"/>
              <a:gd name="adj4" fmla="val -4060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>
                <a:solidFill>
                  <a:schemeClr val="bg1"/>
                </a:solidFill>
              </a:rPr>
              <a:t>Litiges professionnels et consommateurs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allout: Line with No Border 16">
            <a:extLst>
              <a:ext uri="{FF2B5EF4-FFF2-40B4-BE49-F238E27FC236}">
                <a16:creationId xmlns:a16="http://schemas.microsoft.com/office/drawing/2014/main" id="{99DAA281-BE45-436D-9CCB-1E00BBD8156E}"/>
              </a:ext>
            </a:extLst>
          </p:cNvPr>
          <p:cNvSpPr/>
          <p:nvPr/>
        </p:nvSpPr>
        <p:spPr>
          <a:xfrm>
            <a:off x="5919642" y="5175882"/>
            <a:ext cx="3517319" cy="701336"/>
          </a:xfrm>
          <a:prstGeom prst="callout1">
            <a:avLst>
              <a:gd name="adj1" fmla="val 18750"/>
              <a:gd name="adj2" fmla="val -8333"/>
              <a:gd name="adj3" fmla="val -68513"/>
              <a:gd name="adj4" fmla="val -416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>
                <a:solidFill>
                  <a:schemeClr val="bg1"/>
                </a:solidFill>
              </a:rPr>
              <a:t>Litiges employeurs et salariés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:a16="http://schemas.microsoft.com/office/drawing/2014/main" id="{023E0951-9905-4012-BC06-FF6A273367D7}"/>
              </a:ext>
            </a:extLst>
          </p:cNvPr>
          <p:cNvSpPr/>
          <p:nvPr/>
        </p:nvSpPr>
        <p:spPr>
          <a:xfrm>
            <a:off x="5919642" y="5965460"/>
            <a:ext cx="3517319" cy="701336"/>
          </a:xfrm>
          <a:prstGeom prst="callout1">
            <a:avLst>
              <a:gd name="adj1" fmla="val 18750"/>
              <a:gd name="adj2" fmla="val -8333"/>
              <a:gd name="adj3" fmla="val -143196"/>
              <a:gd name="adj4" fmla="val -408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>
                <a:solidFill>
                  <a:schemeClr val="bg1"/>
                </a:solidFill>
              </a:rPr>
              <a:t>Litiges baux d’habitation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Graphic 5" descr="No sign with solid fill">
            <a:extLst>
              <a:ext uri="{FF2B5EF4-FFF2-40B4-BE49-F238E27FC236}">
                <a16:creationId xmlns:a16="http://schemas.microsoft.com/office/drawing/2014/main" id="{B031A149-C1B7-44E5-95C9-445C83A466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15659" y="1095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E422EF-609F-405E-9536-A3829F601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9597E3D-2F75-4A7C-92D1-71780BC62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45E7668-6117-42FA-A027-B026B66E2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Graphic spid="3" grpId="0">
        <p:bldAsOne/>
      </p:bldGraphic>
      <p:bldGraphic spid="3" grpId="1">
        <p:bldAsOne/>
      </p:bldGraphic>
      <p:bldP spid="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70EB-A6AF-4BBE-96C7-1F16A601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0276" y="2404199"/>
            <a:ext cx="4719364" cy="2604529"/>
          </a:xfrm>
        </p:spPr>
        <p:txBody>
          <a:bodyPr>
            <a:normAutofit/>
          </a:bodyPr>
          <a:lstStyle/>
          <a:p>
            <a:r>
              <a:rPr lang="fr-LU" sz="4000" dirty="0"/>
              <a:t>2. ENVIRONNEMENT ASSOCIATIF ET INSTITUTIONNEL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22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247E02A-FE51-417C-A5AF-6014C8940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532C283-5CE4-4C9C-8CB2-D1D15E40426A}"/>
              </a:ext>
            </a:extLst>
          </p:cNvPr>
          <p:cNvSpPr>
            <a:spLocks noGrp="1"/>
          </p:cNvSpPr>
          <p:nvPr/>
        </p:nvSpPr>
        <p:spPr>
          <a:xfrm>
            <a:off x="7992386" y="6362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273166-22C4-4080-A7C0-6CF80036F5EF}" type="slidenum">
              <a:rPr lang="fr-LU" smtClean="0"/>
              <a:pPr/>
              <a:t>6</a:t>
            </a:fld>
            <a:endParaRPr lang="fr-LU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4F7F4E85-A3AF-4969-B219-127011F24243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err="1">
                <a:solidFill>
                  <a:schemeClr val="tx2"/>
                </a:solidFill>
              </a:rPr>
              <a:t>L’Association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Luxembourgeoise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d’Arbitrage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76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134FA550-0886-43A6-8A50-5DCF5C147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66881FF-1E4B-4B6E-BAD2-F80690271630}"/>
              </a:ext>
            </a:extLst>
          </p:cNvPr>
          <p:cNvGrpSpPr/>
          <p:nvPr/>
        </p:nvGrpSpPr>
        <p:grpSpPr>
          <a:xfrm>
            <a:off x="942186" y="866153"/>
            <a:ext cx="10772176" cy="6148920"/>
            <a:chOff x="1145504" y="853440"/>
            <a:chExt cx="10772176" cy="6148920"/>
          </a:xfrm>
        </p:grpSpPr>
        <p:sp>
          <p:nvSpPr>
            <p:cNvPr id="13" name="Arrow: Notched Right 12">
              <a:extLst>
                <a:ext uri="{FF2B5EF4-FFF2-40B4-BE49-F238E27FC236}">
                  <a16:creationId xmlns:a16="http://schemas.microsoft.com/office/drawing/2014/main" id="{9BCCA26C-F086-49C7-970A-0FCBAC22BC9D}"/>
                </a:ext>
              </a:extLst>
            </p:cNvPr>
            <p:cNvSpPr/>
            <p:nvPr/>
          </p:nvSpPr>
          <p:spPr>
            <a:xfrm>
              <a:off x="1145504" y="2698116"/>
              <a:ext cx="10772176" cy="2459568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D5F1BE-2196-428F-A36F-B65B8EFBA053}"/>
                </a:ext>
              </a:extLst>
            </p:cNvPr>
            <p:cNvSpPr/>
            <p:nvPr/>
          </p:nvSpPr>
          <p:spPr>
            <a:xfrm>
              <a:off x="1149680" y="853440"/>
              <a:ext cx="1361782" cy="2459568"/>
            </a:xfrm>
            <a:custGeom>
              <a:avLst/>
              <a:gdLst>
                <a:gd name="connsiteX0" fmla="*/ 0 w 1361782"/>
                <a:gd name="connsiteY0" fmla="*/ 0 h 2459568"/>
                <a:gd name="connsiteX1" fmla="*/ 1361782 w 1361782"/>
                <a:gd name="connsiteY1" fmla="*/ 0 h 2459568"/>
                <a:gd name="connsiteX2" fmla="*/ 1361782 w 1361782"/>
                <a:gd name="connsiteY2" fmla="*/ 2459568 h 2459568"/>
                <a:gd name="connsiteX3" fmla="*/ 0 w 1361782"/>
                <a:gd name="connsiteY3" fmla="*/ 2459568 h 2459568"/>
                <a:gd name="connsiteX4" fmla="*/ 0 w 1361782"/>
                <a:gd name="connsiteY4" fmla="*/ 0 h 24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782" h="2459568">
                  <a:moveTo>
                    <a:pt x="0" y="0"/>
                  </a:moveTo>
                  <a:lnTo>
                    <a:pt x="1361782" y="0"/>
                  </a:lnTo>
                  <a:lnTo>
                    <a:pt x="1361782" y="2459568"/>
                  </a:lnTo>
                  <a:lnTo>
                    <a:pt x="0" y="2459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LU" sz="1400" kern="1200" dirty="0"/>
                <a:t>23 avril 2019: </a:t>
              </a:r>
              <a:r>
                <a:rPr lang="fr-LU" sz="1400" b="1" kern="1200" dirty="0"/>
                <a:t>1er Luxembourg Arbitration Day</a:t>
              </a:r>
              <a:endParaRPr lang="en-GB" sz="1400" kern="12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D77129E-91DA-4D11-B7BB-B822AE9FA531}"/>
                </a:ext>
              </a:extLst>
            </p:cNvPr>
            <p:cNvSpPr/>
            <p:nvPr/>
          </p:nvSpPr>
          <p:spPr>
            <a:xfrm>
              <a:off x="1523125" y="3620454"/>
              <a:ext cx="614892" cy="614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F432F70-34F8-4AB5-8EFB-39D51891AC2D}"/>
                </a:ext>
              </a:extLst>
            </p:cNvPr>
            <p:cNvSpPr/>
            <p:nvPr/>
          </p:nvSpPr>
          <p:spPr>
            <a:xfrm>
              <a:off x="2562529" y="4542792"/>
              <a:ext cx="1361782" cy="2459568"/>
            </a:xfrm>
            <a:custGeom>
              <a:avLst/>
              <a:gdLst>
                <a:gd name="connsiteX0" fmla="*/ 0 w 1361782"/>
                <a:gd name="connsiteY0" fmla="*/ 0 h 2459568"/>
                <a:gd name="connsiteX1" fmla="*/ 1361782 w 1361782"/>
                <a:gd name="connsiteY1" fmla="*/ 0 h 2459568"/>
                <a:gd name="connsiteX2" fmla="*/ 1361782 w 1361782"/>
                <a:gd name="connsiteY2" fmla="*/ 2459568 h 2459568"/>
                <a:gd name="connsiteX3" fmla="*/ 0 w 1361782"/>
                <a:gd name="connsiteY3" fmla="*/ 2459568 h 2459568"/>
                <a:gd name="connsiteX4" fmla="*/ 0 w 1361782"/>
                <a:gd name="connsiteY4" fmla="*/ 0 h 24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782" h="2459568">
                  <a:moveTo>
                    <a:pt x="0" y="0"/>
                  </a:moveTo>
                  <a:lnTo>
                    <a:pt x="1361782" y="0"/>
                  </a:lnTo>
                  <a:lnTo>
                    <a:pt x="1361782" y="2459568"/>
                  </a:lnTo>
                  <a:lnTo>
                    <a:pt x="0" y="2459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LU" sz="1400" kern="1200" dirty="0"/>
                <a:t>Sep. 2019: Commentaires sur le projet de règles du LAC</a:t>
              </a:r>
              <a:endParaRPr lang="en-GB" sz="1400" kern="12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C67563-694A-4B01-ADF0-3274A4B84E16}"/>
                </a:ext>
              </a:extLst>
            </p:cNvPr>
            <p:cNvSpPr/>
            <p:nvPr/>
          </p:nvSpPr>
          <p:spPr>
            <a:xfrm>
              <a:off x="2935974" y="3620454"/>
              <a:ext cx="614892" cy="614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0D91CF7-2ABC-4DC2-ABBF-17F52EA3A902}"/>
                </a:ext>
              </a:extLst>
            </p:cNvPr>
            <p:cNvSpPr/>
            <p:nvPr/>
          </p:nvSpPr>
          <p:spPr>
            <a:xfrm>
              <a:off x="3975378" y="853440"/>
              <a:ext cx="1276766" cy="2459568"/>
            </a:xfrm>
            <a:custGeom>
              <a:avLst/>
              <a:gdLst>
                <a:gd name="connsiteX0" fmla="*/ 0 w 1276766"/>
                <a:gd name="connsiteY0" fmla="*/ 0 h 2459568"/>
                <a:gd name="connsiteX1" fmla="*/ 1276766 w 1276766"/>
                <a:gd name="connsiteY1" fmla="*/ 0 h 2459568"/>
                <a:gd name="connsiteX2" fmla="*/ 1276766 w 1276766"/>
                <a:gd name="connsiteY2" fmla="*/ 2459568 h 2459568"/>
                <a:gd name="connsiteX3" fmla="*/ 0 w 1276766"/>
                <a:gd name="connsiteY3" fmla="*/ 2459568 h 2459568"/>
                <a:gd name="connsiteX4" fmla="*/ 0 w 1276766"/>
                <a:gd name="connsiteY4" fmla="*/ 0 h 24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766" h="2459568">
                  <a:moveTo>
                    <a:pt x="0" y="0"/>
                  </a:moveTo>
                  <a:lnTo>
                    <a:pt x="1276766" y="0"/>
                  </a:lnTo>
                  <a:lnTo>
                    <a:pt x="1276766" y="2459568"/>
                  </a:lnTo>
                  <a:lnTo>
                    <a:pt x="0" y="2459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LU" sz="1400" kern="1200" dirty="0"/>
                <a:t>14 juin 2020: </a:t>
              </a:r>
              <a:r>
                <a:rPr lang="fr-LU" sz="1400" kern="1200" dirty="0" err="1"/>
                <a:t>Conference</a:t>
              </a:r>
              <a:r>
                <a:rPr lang="fr-LU" sz="1400" kern="1200" dirty="0"/>
                <a:t>: International Arbitration and National Criminal </a:t>
              </a:r>
              <a:r>
                <a:rPr lang="fr-LU" sz="1400" kern="1200" dirty="0" err="1"/>
                <a:t>Proceedings</a:t>
              </a:r>
              <a:r>
                <a:rPr lang="fr-LU" sz="1400" kern="1200" dirty="0"/>
                <a:t> </a:t>
              </a:r>
              <a:endParaRPr lang="en-GB" sz="1400" kern="12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624022B-8B15-465F-89B4-93A4BCEF509B}"/>
                </a:ext>
              </a:extLst>
            </p:cNvPr>
            <p:cNvSpPr/>
            <p:nvPr/>
          </p:nvSpPr>
          <p:spPr>
            <a:xfrm>
              <a:off x="4306315" y="3620454"/>
              <a:ext cx="614892" cy="614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C41778B-1EAF-4EDF-96E1-A91D95155A5C}"/>
                </a:ext>
              </a:extLst>
            </p:cNvPr>
            <p:cNvSpPr/>
            <p:nvPr/>
          </p:nvSpPr>
          <p:spPr>
            <a:xfrm>
              <a:off x="5303211" y="4542792"/>
              <a:ext cx="1021331" cy="2459568"/>
            </a:xfrm>
            <a:custGeom>
              <a:avLst/>
              <a:gdLst>
                <a:gd name="connsiteX0" fmla="*/ 0 w 1021331"/>
                <a:gd name="connsiteY0" fmla="*/ 0 h 2459568"/>
                <a:gd name="connsiteX1" fmla="*/ 1021331 w 1021331"/>
                <a:gd name="connsiteY1" fmla="*/ 0 h 2459568"/>
                <a:gd name="connsiteX2" fmla="*/ 1021331 w 1021331"/>
                <a:gd name="connsiteY2" fmla="*/ 2459568 h 2459568"/>
                <a:gd name="connsiteX3" fmla="*/ 0 w 1021331"/>
                <a:gd name="connsiteY3" fmla="*/ 2459568 h 2459568"/>
                <a:gd name="connsiteX4" fmla="*/ 0 w 1021331"/>
                <a:gd name="connsiteY4" fmla="*/ 0 h 24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331" h="2459568">
                  <a:moveTo>
                    <a:pt x="0" y="0"/>
                  </a:moveTo>
                  <a:lnTo>
                    <a:pt x="1021331" y="0"/>
                  </a:lnTo>
                  <a:lnTo>
                    <a:pt x="1021331" y="2459568"/>
                  </a:lnTo>
                  <a:lnTo>
                    <a:pt x="0" y="2459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LU" sz="1400" kern="1200" dirty="0"/>
                <a:t>14 juillet 2020: Webinar LAC/LAA sur les nouvelles règles d’arbitrage</a:t>
              </a:r>
              <a:endParaRPr lang="en-GB" sz="1400" kern="12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00BD827-479E-4C57-80E6-BC6C7BFEFBEC}"/>
                </a:ext>
              </a:extLst>
            </p:cNvPr>
            <p:cNvSpPr/>
            <p:nvPr/>
          </p:nvSpPr>
          <p:spPr>
            <a:xfrm>
              <a:off x="5506431" y="3620454"/>
              <a:ext cx="614892" cy="614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B7D40E9-4DC6-4AAF-9926-3619ADE29E2B}"/>
                </a:ext>
              </a:extLst>
            </p:cNvPr>
            <p:cNvSpPr/>
            <p:nvPr/>
          </p:nvSpPr>
          <p:spPr>
            <a:xfrm>
              <a:off x="6375609" y="853440"/>
              <a:ext cx="1021331" cy="2459568"/>
            </a:xfrm>
            <a:custGeom>
              <a:avLst/>
              <a:gdLst>
                <a:gd name="connsiteX0" fmla="*/ 0 w 1021331"/>
                <a:gd name="connsiteY0" fmla="*/ 0 h 2459568"/>
                <a:gd name="connsiteX1" fmla="*/ 1021331 w 1021331"/>
                <a:gd name="connsiteY1" fmla="*/ 0 h 2459568"/>
                <a:gd name="connsiteX2" fmla="*/ 1021331 w 1021331"/>
                <a:gd name="connsiteY2" fmla="*/ 2459568 h 2459568"/>
                <a:gd name="connsiteX3" fmla="*/ 0 w 1021331"/>
                <a:gd name="connsiteY3" fmla="*/ 2459568 h 2459568"/>
                <a:gd name="connsiteX4" fmla="*/ 0 w 1021331"/>
                <a:gd name="connsiteY4" fmla="*/ 0 h 24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331" h="2459568">
                  <a:moveTo>
                    <a:pt x="0" y="0"/>
                  </a:moveTo>
                  <a:lnTo>
                    <a:pt x="1021331" y="0"/>
                  </a:lnTo>
                  <a:lnTo>
                    <a:pt x="1021331" y="2459568"/>
                  </a:lnTo>
                  <a:lnTo>
                    <a:pt x="0" y="2459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LU" sz="1400" kern="1200" dirty="0"/>
                <a:t>Avril 2021: Avis de la LAA sur le projet de loi</a:t>
              </a:r>
              <a:endParaRPr lang="en-GB" sz="1400" kern="12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A6A1661-A453-47B6-89C5-8C2DBFD58313}"/>
                </a:ext>
              </a:extLst>
            </p:cNvPr>
            <p:cNvSpPr/>
            <p:nvPr/>
          </p:nvSpPr>
          <p:spPr>
            <a:xfrm>
              <a:off x="6578829" y="3620454"/>
              <a:ext cx="614892" cy="614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8956130-12A2-41AA-98D6-464FB53ACDCA}"/>
                </a:ext>
              </a:extLst>
            </p:cNvPr>
            <p:cNvSpPr/>
            <p:nvPr/>
          </p:nvSpPr>
          <p:spPr>
            <a:xfrm>
              <a:off x="7448008" y="4542792"/>
              <a:ext cx="1243481" cy="2459568"/>
            </a:xfrm>
            <a:custGeom>
              <a:avLst/>
              <a:gdLst>
                <a:gd name="connsiteX0" fmla="*/ 0 w 1243481"/>
                <a:gd name="connsiteY0" fmla="*/ 0 h 2459568"/>
                <a:gd name="connsiteX1" fmla="*/ 1243481 w 1243481"/>
                <a:gd name="connsiteY1" fmla="*/ 0 h 2459568"/>
                <a:gd name="connsiteX2" fmla="*/ 1243481 w 1243481"/>
                <a:gd name="connsiteY2" fmla="*/ 2459568 h 2459568"/>
                <a:gd name="connsiteX3" fmla="*/ 0 w 1243481"/>
                <a:gd name="connsiteY3" fmla="*/ 2459568 h 2459568"/>
                <a:gd name="connsiteX4" fmla="*/ 0 w 1243481"/>
                <a:gd name="connsiteY4" fmla="*/ 0 h 24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481" h="2459568">
                  <a:moveTo>
                    <a:pt x="0" y="0"/>
                  </a:moveTo>
                  <a:lnTo>
                    <a:pt x="1243481" y="0"/>
                  </a:lnTo>
                  <a:lnTo>
                    <a:pt x="1243481" y="2459568"/>
                  </a:lnTo>
                  <a:lnTo>
                    <a:pt x="0" y="2459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LU" sz="1400" kern="1200" dirty="0"/>
                <a:t>Mai 2021: </a:t>
              </a:r>
              <a:r>
                <a:rPr lang="en-US" sz="1400" kern="1200" dirty="0" err="1"/>
                <a:t>Offre</a:t>
              </a:r>
              <a:r>
                <a:rPr lang="en-US" sz="1400" kern="1200" dirty="0"/>
                <a:t> du E-module of Chartered Institute of Arbitrators on award writing à </a:t>
              </a:r>
              <a:r>
                <a:rPr lang="en-US" sz="1400" kern="1200" dirty="0" err="1"/>
                <a:t>ses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membres</a:t>
              </a:r>
              <a:endParaRPr lang="en-GB" sz="1400" kern="12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E1CF661-D6F8-4433-81D9-A5373F789A74}"/>
                </a:ext>
              </a:extLst>
            </p:cNvPr>
            <p:cNvSpPr/>
            <p:nvPr/>
          </p:nvSpPr>
          <p:spPr>
            <a:xfrm>
              <a:off x="7762302" y="3620454"/>
              <a:ext cx="614892" cy="614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FAF7F24-B94A-4B92-AEB1-52D280206607}"/>
                </a:ext>
              </a:extLst>
            </p:cNvPr>
            <p:cNvSpPr/>
            <p:nvPr/>
          </p:nvSpPr>
          <p:spPr>
            <a:xfrm>
              <a:off x="8742556" y="853440"/>
              <a:ext cx="1021331" cy="2459568"/>
            </a:xfrm>
            <a:custGeom>
              <a:avLst/>
              <a:gdLst>
                <a:gd name="connsiteX0" fmla="*/ 0 w 1021331"/>
                <a:gd name="connsiteY0" fmla="*/ 0 h 2459568"/>
                <a:gd name="connsiteX1" fmla="*/ 1021331 w 1021331"/>
                <a:gd name="connsiteY1" fmla="*/ 0 h 2459568"/>
                <a:gd name="connsiteX2" fmla="*/ 1021331 w 1021331"/>
                <a:gd name="connsiteY2" fmla="*/ 2459568 h 2459568"/>
                <a:gd name="connsiteX3" fmla="*/ 0 w 1021331"/>
                <a:gd name="connsiteY3" fmla="*/ 2459568 h 2459568"/>
                <a:gd name="connsiteX4" fmla="*/ 0 w 1021331"/>
                <a:gd name="connsiteY4" fmla="*/ 0 h 24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331" h="2459568">
                  <a:moveTo>
                    <a:pt x="0" y="0"/>
                  </a:moveTo>
                  <a:lnTo>
                    <a:pt x="1021331" y="0"/>
                  </a:lnTo>
                  <a:lnTo>
                    <a:pt x="1021331" y="2459568"/>
                  </a:lnTo>
                  <a:lnTo>
                    <a:pt x="0" y="2459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LU" sz="1400" b="0" kern="1200" dirty="0"/>
                <a:t>30 juin 2021: </a:t>
              </a:r>
              <a:r>
                <a:rPr lang="fr-LU" sz="1400" b="1" kern="1200" dirty="0"/>
                <a:t>2</a:t>
              </a:r>
              <a:r>
                <a:rPr lang="fr-LU" sz="1400" b="1" kern="1200" baseline="30000" dirty="0"/>
                <a:t>ème</a:t>
              </a:r>
              <a:r>
                <a:rPr lang="fr-LU" sz="1400" b="1" kern="1200" dirty="0"/>
                <a:t> LAD </a:t>
              </a:r>
              <a:r>
                <a:rPr lang="fr-LU" sz="1400" kern="1200" dirty="0"/>
                <a:t>(</a:t>
              </a:r>
              <a:r>
                <a:rPr lang="fr-LU" sz="1400" kern="1200" dirty="0" err="1"/>
                <a:t>hybrid</a:t>
              </a:r>
              <a:r>
                <a:rPr lang="fr-LU" sz="1400" kern="1200" dirty="0"/>
                <a:t> </a:t>
              </a:r>
              <a:r>
                <a:rPr lang="fr-LU" sz="1400" kern="1200" dirty="0" err="1"/>
                <a:t>event</a:t>
              </a:r>
              <a:r>
                <a:rPr lang="fr-LU" sz="1400" kern="1200" dirty="0"/>
                <a:t>)</a:t>
              </a:r>
              <a:endParaRPr lang="en-GB" sz="1400" kern="12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25061F1-3EC2-478F-9619-D69A4FB48181}"/>
                </a:ext>
              </a:extLst>
            </p:cNvPr>
            <p:cNvSpPr/>
            <p:nvPr/>
          </p:nvSpPr>
          <p:spPr>
            <a:xfrm>
              <a:off x="8945776" y="3620454"/>
              <a:ext cx="614892" cy="614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A34A43C-8F94-493F-81E3-497C7EA5A5D0}"/>
                </a:ext>
              </a:extLst>
            </p:cNvPr>
            <p:cNvSpPr/>
            <p:nvPr/>
          </p:nvSpPr>
          <p:spPr>
            <a:xfrm>
              <a:off x="9814954" y="4542792"/>
              <a:ext cx="1021331" cy="2459568"/>
            </a:xfrm>
            <a:custGeom>
              <a:avLst/>
              <a:gdLst>
                <a:gd name="connsiteX0" fmla="*/ 0 w 1021331"/>
                <a:gd name="connsiteY0" fmla="*/ 0 h 2459568"/>
                <a:gd name="connsiteX1" fmla="*/ 1021331 w 1021331"/>
                <a:gd name="connsiteY1" fmla="*/ 0 h 2459568"/>
                <a:gd name="connsiteX2" fmla="*/ 1021331 w 1021331"/>
                <a:gd name="connsiteY2" fmla="*/ 2459568 h 2459568"/>
                <a:gd name="connsiteX3" fmla="*/ 0 w 1021331"/>
                <a:gd name="connsiteY3" fmla="*/ 2459568 h 2459568"/>
                <a:gd name="connsiteX4" fmla="*/ 0 w 1021331"/>
                <a:gd name="connsiteY4" fmla="*/ 0 h 24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331" h="2459568">
                  <a:moveTo>
                    <a:pt x="0" y="0"/>
                  </a:moveTo>
                  <a:lnTo>
                    <a:pt x="1021331" y="0"/>
                  </a:lnTo>
                  <a:lnTo>
                    <a:pt x="1021331" y="2459568"/>
                  </a:lnTo>
                  <a:lnTo>
                    <a:pt x="0" y="2459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LU" sz="1400" kern="1200" dirty="0"/>
                <a:t>26 avril 2022: </a:t>
              </a:r>
              <a:r>
                <a:rPr lang="fr-LU" sz="1400" b="1" kern="1200" dirty="0"/>
                <a:t>3</a:t>
              </a:r>
              <a:r>
                <a:rPr lang="fr-LU" sz="1400" b="1" kern="1200" baseline="30000" dirty="0"/>
                <a:t>ème</a:t>
              </a:r>
              <a:r>
                <a:rPr lang="fr-LU" sz="1400" b="1" kern="1200" dirty="0"/>
                <a:t> LAD</a:t>
              </a:r>
              <a:endParaRPr lang="en-GB" sz="1400" b="1" kern="12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9B272B3-ADD5-4AF1-B9EE-C834FF5FC555}"/>
                </a:ext>
              </a:extLst>
            </p:cNvPr>
            <p:cNvSpPr/>
            <p:nvPr/>
          </p:nvSpPr>
          <p:spPr>
            <a:xfrm>
              <a:off x="10018174" y="3620454"/>
              <a:ext cx="614892" cy="6148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3" name="Multiply 92">
            <a:extLst>
              <a:ext uri="{FF2B5EF4-FFF2-40B4-BE49-F238E27FC236}">
                <a16:creationId xmlns:a16="http://schemas.microsoft.com/office/drawing/2014/main" id="{BCD150F5-50A2-4266-986B-AF703A0CE5A0}"/>
              </a:ext>
            </a:extLst>
          </p:cNvPr>
          <p:cNvSpPr/>
          <p:nvPr/>
        </p:nvSpPr>
        <p:spPr>
          <a:xfrm>
            <a:off x="3517773" y="3561269"/>
            <a:ext cx="548640" cy="758688"/>
          </a:xfrm>
          <a:prstGeom prst="mathMultiply">
            <a:avLst/>
          </a:prstGeom>
          <a:ln w="25400" cap="flat" algn="ctr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09E987C-1B07-4FD0-9D57-234526B65636}"/>
              </a:ext>
            </a:extLst>
          </p:cNvPr>
          <p:cNvSpPr txBox="1">
            <a:spLocks/>
          </p:cNvSpPr>
          <p:nvPr/>
        </p:nvSpPr>
        <p:spPr>
          <a:xfrm>
            <a:off x="807794" y="601041"/>
            <a:ext cx="10010030" cy="53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chemeClr val="tx2"/>
                </a:solidFill>
              </a:rPr>
              <a:t>Le conseil de la LAA</a:t>
            </a:r>
            <a:endParaRPr lang="fr-LU" sz="3200" b="1" dirty="0">
              <a:solidFill>
                <a:schemeClr val="tx2"/>
              </a:solidFill>
            </a:endParaRPr>
          </a:p>
        </p:txBody>
      </p:sp>
      <p:pic>
        <p:nvPicPr>
          <p:cNvPr id="6" name="4C3D2A43-F80C-4C5B-83E0-0896619242B4" descr="4550ECBA-A30A-44C9-B919-ABD89023C29B@fritz">
            <a:extLst>
              <a:ext uri="{FF2B5EF4-FFF2-40B4-BE49-F238E27FC236}">
                <a16:creationId xmlns:a16="http://schemas.microsoft.com/office/drawing/2014/main" id="{FCEB1D2B-9B84-4797-9B7A-C1954926E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942186" y="1131266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E371E-1EE0-4866-9CD6-39225F4E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4153" y="3979429"/>
            <a:ext cx="913993" cy="974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722C7-0E2F-4F5E-B756-620D4CEC3C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84620" y="1211291"/>
            <a:ext cx="720413" cy="850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61FF6-CF54-4443-9FE6-901AD2A0DE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21183" y="1211954"/>
            <a:ext cx="880766" cy="850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4BD71-7B96-4445-BD6B-09DA215E7BC6}"/>
              </a:ext>
            </a:extLst>
          </p:cNvPr>
          <p:cNvSpPr txBox="1"/>
          <p:nvPr/>
        </p:nvSpPr>
        <p:spPr>
          <a:xfrm>
            <a:off x="1707479" y="2081953"/>
            <a:ext cx="150062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Bassale Wilfried</a:t>
            </a:r>
          </a:p>
          <a:p>
            <a:r>
              <a:rPr lang="en-GB" sz="900" u="sng">
                <a:solidFill>
                  <a:srgbClr val="0000FF"/>
                </a:solidFill>
              </a:rPr>
              <a:t>wilfried.bassale@barreau.lu</a:t>
            </a:r>
            <a:r>
              <a:rPr lang="en-GB" sz="900" u="sng"/>
              <a:t> </a:t>
            </a:r>
          </a:p>
          <a:p>
            <a:endParaRPr lang="en-GB" sz="10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03065-2FFC-4D42-AC57-1D62E517BBDC}"/>
              </a:ext>
            </a:extLst>
          </p:cNvPr>
          <p:cNvSpPr txBox="1"/>
          <p:nvPr/>
        </p:nvSpPr>
        <p:spPr>
          <a:xfrm>
            <a:off x="3208099" y="2062752"/>
            <a:ext cx="1395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Bordian Nicolina</a:t>
            </a:r>
          </a:p>
          <a:p>
            <a:r>
              <a:rPr lang="en-GB" sz="900" u="sng">
                <a:solidFill>
                  <a:srgbClr val="0000FF"/>
                </a:solidFill>
              </a:rPr>
              <a:t>Nicolina.BORDIAN@cc.lu</a:t>
            </a:r>
          </a:p>
          <a:p>
            <a:endParaRPr lang="en-GB" sz="1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DEF6B-C3DE-4FC8-A3E0-A31A1627053F}"/>
              </a:ext>
            </a:extLst>
          </p:cNvPr>
          <p:cNvSpPr txBox="1"/>
          <p:nvPr/>
        </p:nvSpPr>
        <p:spPr>
          <a:xfrm>
            <a:off x="4526032" y="2059475"/>
            <a:ext cx="150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Brisson Estelle</a:t>
            </a:r>
          </a:p>
          <a:p>
            <a:r>
              <a:rPr lang="en-GB" sz="900" u="sng">
                <a:hlinkClick r:id="rId6"/>
              </a:rPr>
              <a:t>Estelle.Brisson@arendt.com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86107-D446-4CF9-BB35-F9674A477FB1}"/>
              </a:ext>
            </a:extLst>
          </p:cNvPr>
          <p:cNvSpPr txBox="1"/>
          <p:nvPr/>
        </p:nvSpPr>
        <p:spPr>
          <a:xfrm>
            <a:off x="6016013" y="2054373"/>
            <a:ext cx="173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Decker Nicolas</a:t>
            </a:r>
          </a:p>
          <a:p>
            <a:r>
              <a:rPr lang="en-GB" sz="900" u="sng">
                <a:hlinkClick r:id="rId7"/>
              </a:rPr>
              <a:t>nicolas.decker@decker-braun.lu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35949-1DF9-4E04-9B69-2F72B95C8F69}"/>
              </a:ext>
            </a:extLst>
          </p:cNvPr>
          <p:cNvSpPr txBox="1"/>
          <p:nvPr/>
        </p:nvSpPr>
        <p:spPr>
          <a:xfrm>
            <a:off x="7674669" y="2051622"/>
            <a:ext cx="1684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Dupong Henri</a:t>
            </a:r>
          </a:p>
          <a:p>
            <a:r>
              <a:rPr lang="en-GB" sz="900" u="sng">
                <a:hlinkClick r:id="rId8"/>
              </a:rPr>
              <a:t>henri.dupong@loyensloeff.com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BE" sz="1000"/>
          </a:p>
          <a:p>
            <a:endParaRPr lang="en-GB" sz="10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2FF7A4-0BB7-462B-9A91-B8F52CFA01F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643947" y="1224092"/>
            <a:ext cx="721154" cy="8484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E160FD-7F37-460A-BC06-B0D981EA3025}"/>
              </a:ext>
            </a:extLst>
          </p:cNvPr>
          <p:cNvSpPr txBox="1"/>
          <p:nvPr/>
        </p:nvSpPr>
        <p:spPr>
          <a:xfrm>
            <a:off x="9465763" y="2064266"/>
            <a:ext cx="11926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Girault Isabelle</a:t>
            </a:r>
          </a:p>
          <a:p>
            <a:r>
              <a:rPr lang="en-GB" sz="900" u="sng">
                <a:hlinkClick r:id="rId10"/>
              </a:rPr>
              <a:t>igirault@lawcairn.lu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BE" sz="900"/>
          </a:p>
          <a:p>
            <a:endParaRPr lang="en-GB" sz="1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FB1C3-F5CE-407D-BFE0-55C100E9DAD1}"/>
              </a:ext>
            </a:extLst>
          </p:cNvPr>
          <p:cNvSpPr txBox="1"/>
          <p:nvPr/>
        </p:nvSpPr>
        <p:spPr>
          <a:xfrm>
            <a:off x="1676187" y="3460314"/>
            <a:ext cx="168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Grosbusch Maria</a:t>
            </a:r>
          </a:p>
          <a:p>
            <a:r>
              <a:rPr lang="en-GB" sz="900" u="sng">
                <a:hlinkClick r:id="rId11"/>
              </a:rPr>
              <a:t>maria.grosbusch@arendt.com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1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2C8A0A-F4F8-42C7-AFE7-4DEB04FBDB91}"/>
              </a:ext>
            </a:extLst>
          </p:cNvPr>
          <p:cNvSpPr txBox="1"/>
          <p:nvPr/>
        </p:nvSpPr>
        <p:spPr>
          <a:xfrm>
            <a:off x="3169283" y="3467267"/>
            <a:ext cx="160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Hamm Séverine</a:t>
            </a:r>
          </a:p>
          <a:p>
            <a:r>
              <a:rPr lang="en-GB" sz="900" u="sng">
                <a:hlinkClick r:id="rId12"/>
              </a:rPr>
              <a:t>severine.hamm@arendt.com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1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952A5C-6538-43A8-A26D-034924961ACA}"/>
              </a:ext>
            </a:extLst>
          </p:cNvPr>
          <p:cNvSpPr txBox="1"/>
          <p:nvPr/>
        </p:nvSpPr>
        <p:spPr>
          <a:xfrm>
            <a:off x="4650875" y="3460314"/>
            <a:ext cx="135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Harles Guy</a:t>
            </a:r>
          </a:p>
          <a:p>
            <a:r>
              <a:rPr lang="en-GB" sz="900" u="sng">
                <a:hlinkClick r:id="rId13"/>
              </a:rPr>
              <a:t>Guy.Harles@arendt.com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1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B87F7E-B013-4D8E-86B8-134C9994C41D}"/>
              </a:ext>
            </a:extLst>
          </p:cNvPr>
          <p:cNvSpPr txBox="1"/>
          <p:nvPr/>
        </p:nvSpPr>
        <p:spPr>
          <a:xfrm>
            <a:off x="6006963" y="3463772"/>
            <a:ext cx="150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Lange Sven</a:t>
            </a:r>
          </a:p>
          <a:p>
            <a:r>
              <a:rPr lang="en-GB" sz="900" u="sng">
                <a:hlinkClick r:id="rId14"/>
              </a:rPr>
              <a:t>lange@busse-disputes.com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1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4A30FE-693C-4CCF-9A5E-78E7A9B73A30}"/>
              </a:ext>
            </a:extLst>
          </p:cNvPr>
          <p:cNvSpPr txBox="1"/>
          <p:nvPr/>
        </p:nvSpPr>
        <p:spPr>
          <a:xfrm>
            <a:off x="7454001" y="3473624"/>
            <a:ext cx="176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Laniez Antoine</a:t>
            </a:r>
          </a:p>
          <a:p>
            <a:r>
              <a:rPr lang="en-GB" sz="900" u="sng">
                <a:hlinkClick r:id="rId15"/>
              </a:rPr>
              <a:t>antoine.laniez@nautadutilh.com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71D637-6436-4D88-8890-B00EFED30B91}"/>
              </a:ext>
            </a:extLst>
          </p:cNvPr>
          <p:cNvSpPr txBox="1"/>
          <p:nvPr/>
        </p:nvSpPr>
        <p:spPr>
          <a:xfrm>
            <a:off x="9061477" y="3483047"/>
            <a:ext cx="17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Moro Albert</a:t>
            </a:r>
          </a:p>
          <a:p>
            <a:r>
              <a:rPr lang="en-GB" sz="900" u="sng">
                <a:hlinkClick r:id="rId16"/>
              </a:rPr>
              <a:t>albert.moro@cliffordchance.com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BE" sz="900"/>
          </a:p>
          <a:p>
            <a:endParaRPr lang="en-GB" sz="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77BDA0-5246-43CD-A4EA-0AD99B215886}"/>
              </a:ext>
            </a:extLst>
          </p:cNvPr>
          <p:cNvSpPr txBox="1"/>
          <p:nvPr/>
        </p:nvSpPr>
        <p:spPr>
          <a:xfrm>
            <a:off x="1543065" y="4957854"/>
            <a:ext cx="168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Omes Elisabeth</a:t>
            </a:r>
          </a:p>
          <a:p>
            <a:r>
              <a:rPr lang="en-GB" sz="900" u="sng">
                <a:hlinkClick r:id="rId17"/>
              </a:rPr>
              <a:t>elisabethomes@elvingerhoss.lu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25537B-E02E-44C6-82C0-AC5B4978B99F}"/>
              </a:ext>
            </a:extLst>
          </p:cNvPr>
          <p:cNvSpPr txBox="1"/>
          <p:nvPr/>
        </p:nvSpPr>
        <p:spPr>
          <a:xfrm>
            <a:off x="3130739" y="4950901"/>
            <a:ext cx="185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Paschalidis Paschalis</a:t>
            </a:r>
          </a:p>
          <a:p>
            <a:r>
              <a:rPr lang="en-GB" sz="900" u="sng">
                <a:solidFill>
                  <a:srgbClr val="0000FF"/>
                </a:solidFill>
              </a:rPr>
              <a:t>Paschalis.Paschalidis@arendt.com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BE" sz="900"/>
          </a:p>
          <a:p>
            <a:endParaRPr lang="en-GB" sz="9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125F0F-5C8E-40B7-9559-104AB298BD8C}"/>
              </a:ext>
            </a:extLst>
          </p:cNvPr>
          <p:cNvSpPr txBox="1"/>
          <p:nvPr/>
        </p:nvSpPr>
        <p:spPr>
          <a:xfrm>
            <a:off x="4793798" y="4932922"/>
            <a:ext cx="135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Perrot Guy</a:t>
            </a:r>
          </a:p>
          <a:p>
            <a:r>
              <a:rPr lang="en-GB" sz="900" u="sng">
                <a:hlinkClick r:id="rId18"/>
              </a:rPr>
              <a:t>guy.perrot@harvey.lu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BE" sz="900"/>
          </a:p>
          <a:p>
            <a:endParaRPr lang="en-GB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266AF-7A5E-40BE-81E3-F1C98935ADDD}"/>
              </a:ext>
            </a:extLst>
          </p:cNvPr>
          <p:cNvSpPr txBox="1"/>
          <p:nvPr/>
        </p:nvSpPr>
        <p:spPr>
          <a:xfrm>
            <a:off x="6149887" y="4920707"/>
            <a:ext cx="14210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Philippe Denis</a:t>
            </a:r>
          </a:p>
          <a:p>
            <a:r>
              <a:rPr lang="en-GB" sz="900" u="sng">
                <a:hlinkClick r:id="rId19"/>
              </a:rPr>
              <a:t>dphilippe@philippelaw.eu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90A1B-F096-49E2-867C-EFB7D7E786D3}"/>
              </a:ext>
            </a:extLst>
          </p:cNvPr>
          <p:cNvSpPr txBox="1"/>
          <p:nvPr/>
        </p:nvSpPr>
        <p:spPr>
          <a:xfrm>
            <a:off x="7762305" y="4892876"/>
            <a:ext cx="12144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Prum André</a:t>
            </a:r>
          </a:p>
          <a:p>
            <a:r>
              <a:rPr lang="en-GB" sz="900" u="sng">
                <a:hlinkClick r:id="rId20"/>
              </a:rPr>
              <a:t>andre.prum@uni.lu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959A4F-FDD1-4172-80E2-398498F45A7B}"/>
              </a:ext>
            </a:extLst>
          </p:cNvPr>
          <p:cNvSpPr txBox="1"/>
          <p:nvPr/>
        </p:nvSpPr>
        <p:spPr>
          <a:xfrm>
            <a:off x="9386219" y="4971042"/>
            <a:ext cx="12144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Rukavina Alain</a:t>
            </a:r>
          </a:p>
          <a:p>
            <a:r>
              <a:rPr lang="en-GB" sz="900" u="sng">
                <a:hlinkClick r:id="rId21"/>
              </a:rPr>
              <a:t>rukavina@lawyer.lu 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74017-6176-4738-B101-13A0A3D9046A}"/>
              </a:ext>
            </a:extLst>
          </p:cNvPr>
          <p:cNvSpPr txBox="1"/>
          <p:nvPr/>
        </p:nvSpPr>
        <p:spPr>
          <a:xfrm>
            <a:off x="1722292" y="6457658"/>
            <a:ext cx="1236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Sibilia Michael </a:t>
            </a:r>
          </a:p>
          <a:p>
            <a:r>
              <a:rPr lang="en-GB" sz="900" u="sng">
                <a:hlinkClick r:id="rId22"/>
              </a:rPr>
              <a:t>michael.sibilia@cc.lu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C05C29-44F6-44D4-97F8-DB5EBD85596D}"/>
              </a:ext>
            </a:extLst>
          </p:cNvPr>
          <p:cNvSpPr txBox="1"/>
          <p:nvPr/>
        </p:nvSpPr>
        <p:spPr>
          <a:xfrm>
            <a:off x="3093888" y="6477922"/>
            <a:ext cx="168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Thewes Marc</a:t>
            </a:r>
          </a:p>
          <a:p>
            <a:r>
              <a:rPr lang="en-GB" sz="900" u="sng">
                <a:hlinkClick r:id="rId23"/>
              </a:rPr>
              <a:t>Marc.thewes@thewes-reuter.lu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1B477C-A01C-46B7-917C-5A56D05E4EF5}"/>
              </a:ext>
            </a:extLst>
          </p:cNvPr>
          <p:cNvSpPr txBox="1"/>
          <p:nvPr/>
        </p:nvSpPr>
        <p:spPr>
          <a:xfrm>
            <a:off x="4727347" y="6458786"/>
            <a:ext cx="14210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Waisse Armel</a:t>
            </a:r>
          </a:p>
          <a:p>
            <a:r>
              <a:rPr lang="en-GB" sz="900" u="sng">
                <a:hlinkClick r:id="rId24"/>
              </a:rPr>
              <a:t>armel.waisse@barreau.lu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CD94B-B496-44CD-A161-CC23E15AE697}"/>
              </a:ext>
            </a:extLst>
          </p:cNvPr>
          <p:cNvSpPr txBox="1"/>
          <p:nvPr/>
        </p:nvSpPr>
        <p:spPr>
          <a:xfrm>
            <a:off x="6273947" y="6456308"/>
            <a:ext cx="1270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Weil André </a:t>
            </a:r>
          </a:p>
          <a:p>
            <a:r>
              <a:rPr lang="en-GB" sz="900" u="sng">
                <a:hlinkClick r:id="rId25"/>
              </a:rPr>
              <a:t>weil.andre@gmail.com</a:t>
            </a:r>
            <a:endParaRPr lang="en-GB" sz="900" u="sng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A49A45-DAB8-4B8E-9216-7B76AB8ED93D}"/>
              </a:ext>
            </a:extLst>
          </p:cNvPr>
          <p:cNvSpPr txBox="1"/>
          <p:nvPr/>
        </p:nvSpPr>
        <p:spPr>
          <a:xfrm>
            <a:off x="7762719" y="6433226"/>
            <a:ext cx="9917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/>
              <a:t>Zenati Axelle</a:t>
            </a:r>
          </a:p>
          <a:p>
            <a:r>
              <a:rPr lang="en-GB" sz="900" u="sng">
                <a:hlinkClick r:id="rId26"/>
              </a:rPr>
              <a:t>Zenati@gg-v.net</a:t>
            </a:r>
            <a:endParaRPr lang="en-GB" sz="900" u="sng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90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C93910-EAC8-4CC6-B9E5-6DD0683794FC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4869328" y="1213765"/>
            <a:ext cx="853352" cy="8484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F3E98D-944C-40D0-809A-BCDC869CF6FA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3541137" y="2585972"/>
            <a:ext cx="728928" cy="8729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A8807A-E0A7-4728-A3BE-06147BE644E3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>
          <a:xfrm>
            <a:off x="4874135" y="2565254"/>
            <a:ext cx="885910" cy="8854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E905444-951F-4E3E-B77C-2DC20970FDB5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r="1687" b="9700"/>
          <a:stretch>
            <a:fillRect/>
          </a:stretch>
        </p:blipFill>
        <p:spPr>
          <a:xfrm>
            <a:off x="7973205" y="3970628"/>
            <a:ext cx="685960" cy="9443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A1628ED-B17D-410D-BFBF-70249C392CA0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2046857" y="2589065"/>
            <a:ext cx="851268" cy="8512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BBA6A7-CAC1-4248-A982-263EAF3ECBC3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 r="7028" b="11042"/>
          <a:stretch>
            <a:fillRect/>
          </a:stretch>
        </p:blipFill>
        <p:spPr>
          <a:xfrm>
            <a:off x="4967038" y="5439109"/>
            <a:ext cx="750929" cy="9888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2D24E1-846D-4AF4-B3CF-16846D1CA572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7911780" y="2570012"/>
            <a:ext cx="763167" cy="8928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E669EAF-1FE5-40C8-AF9D-165C1B56C0EF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>
            <a:off x="9615851" y="2512969"/>
            <a:ext cx="626164" cy="9542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AEDD36C-B1D2-4995-B0FD-3575A4E666C3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>
          <a:xfrm>
            <a:off x="2023251" y="3901001"/>
            <a:ext cx="695647" cy="10500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A0F3FEA-C82D-4E12-AE0D-4E694B302482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>
          <a:xfrm>
            <a:off x="6443891" y="3946938"/>
            <a:ext cx="818552" cy="9631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6E48E35-CA08-40E2-A80A-37CC47F2DD05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>
          <a:xfrm>
            <a:off x="9615431" y="3974189"/>
            <a:ext cx="654184" cy="9836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90C9AC-8277-4FF9-8B0E-C3C5307EE806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>
          <a:xfrm>
            <a:off x="6440955" y="5440332"/>
            <a:ext cx="781054" cy="9969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5EF530-C733-492F-9F27-373AF4537FBF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>
          <a:xfrm>
            <a:off x="7917927" y="5447344"/>
            <a:ext cx="732760" cy="9923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81D454A-25FB-4DB0-A813-B8DE33751219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>
          <a:xfrm>
            <a:off x="6485655" y="1216037"/>
            <a:ext cx="656651" cy="84938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FBD720-8D64-40CA-86CB-D7596BFFD07C}"/>
              </a:ext>
            </a:extLst>
          </p:cNvPr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>
          <a:xfrm>
            <a:off x="6462722" y="2572617"/>
            <a:ext cx="728928" cy="8841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E8A91BE-9312-42DA-97E1-F11AA551BCD3}"/>
              </a:ext>
            </a:extLst>
          </p:cNvPr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>
          <a:xfrm>
            <a:off x="4980947" y="3967122"/>
            <a:ext cx="863206" cy="9535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CDCB143-2089-4FC9-85A4-CFAE92CFCC02}"/>
              </a:ext>
            </a:extLst>
          </p:cNvPr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>
          <a:xfrm>
            <a:off x="3588646" y="5410182"/>
            <a:ext cx="807772" cy="10222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ADFE06-55B9-4C69-818E-2911AB401C5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harpenSoften amount="-35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90473" y="1211954"/>
            <a:ext cx="741782" cy="8681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B60E365-6263-4342-926A-52940F4C8BE2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>
          <a:xfrm>
            <a:off x="1949669" y="5490352"/>
            <a:ext cx="949329" cy="949329"/>
          </a:xfrm>
          <a:prstGeom prst="rect">
            <a:avLst/>
          </a:prstGeom>
        </p:spPr>
      </p:pic>
      <p:pic>
        <p:nvPicPr>
          <p:cNvPr id="57" name="Picture 5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9D4F3E8-EC2A-47B0-96FD-1D6DFBF112A2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8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3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C3D2A43-F80C-4C5B-83E0-0896619242B4" descr="4550ECBA-A30A-44C9-B919-ABD89023C29B@frit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77617" r="18537" b="13040"/>
          <a:stretch/>
        </p:blipFill>
        <p:spPr bwMode="auto">
          <a:xfrm>
            <a:off x="1010425" y="1487077"/>
            <a:ext cx="600879" cy="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B168E6-77F9-4287-8C8F-BCDF66AE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40" y="163616"/>
            <a:ext cx="3475697" cy="177834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C5F3B05-D15B-49DA-9F45-E094DB0E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776" y="2775045"/>
            <a:ext cx="3659849" cy="24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4674EF-4705-4DD8-9FC5-D09F085A4788}"/>
              </a:ext>
            </a:extLst>
          </p:cNvPr>
          <p:cNvSpPr txBox="1">
            <a:spLocks/>
          </p:cNvSpPr>
          <p:nvPr/>
        </p:nvSpPr>
        <p:spPr>
          <a:xfrm>
            <a:off x="4789526" y="2135810"/>
            <a:ext cx="6392050" cy="4177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just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Créé en 1987 par la Chambre de Commerce du Luxembourg </a:t>
            </a:r>
          </a:p>
          <a:p>
            <a:pPr marL="360000" indent="-360000" algn="just"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L'unique institution d'arbitrage au Luxembourg</a:t>
            </a:r>
          </a:p>
          <a:p>
            <a:pPr marL="360000" indent="-360000" algn="just"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Règlement historiquement lié et inspiré du règlement d'arbitrage de la CCI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7CF60CB-C38F-4DEA-BFBD-3DC92AC9A2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3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D3191A-9759-4B9A-857A-1976B0DB0961}"/>
              </a:ext>
            </a:extLst>
          </p:cNvPr>
          <p:cNvSpPr txBox="1"/>
          <p:nvPr/>
        </p:nvSpPr>
        <p:spPr>
          <a:xfrm>
            <a:off x="924970" y="1840917"/>
            <a:ext cx="103420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FF6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litiges sont des litiges internationaux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la période 2015-2019, le nombre de dossiers déposés auprès du centre d'arbitrage a </a:t>
            </a:r>
            <a:r>
              <a:rPr lang="fr-FR" sz="2400" b="1" dirty="0">
                <a:solidFill>
                  <a:srgbClr val="FF6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augmenté de 60%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rapport à la période 2010-2014.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 moyen des litiges : </a:t>
            </a:r>
            <a:r>
              <a:rPr lang="fr-FR" sz="2400" b="1" dirty="0">
                <a:solidFill>
                  <a:srgbClr val="FF6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3.700.000. euros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fr-FR" sz="1400" b="1" dirty="0">
              <a:solidFill>
                <a:srgbClr val="FF6D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FF6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dossiers sont confiés à un arbitre unique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1400" b="1" dirty="0">
              <a:solidFill>
                <a:srgbClr val="FF6D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6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dossiers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anglais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6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</a:t>
            </a:r>
            <a:r>
              <a:rPr lang="en-US" sz="2400" b="1" dirty="0">
                <a:solidFill>
                  <a:srgbClr val="FF6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allemand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89BEE-69B1-4D4B-A1BC-7454FCF5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0" y="163616"/>
            <a:ext cx="3475697" cy="1778349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B4E485-563F-4071-95B6-AC5300CA98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640" t="12795" r="4680" b="47600"/>
          <a:stretch/>
        </p:blipFill>
        <p:spPr>
          <a:xfrm>
            <a:off x="8510270" y="307506"/>
            <a:ext cx="1621088" cy="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9399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calaires">
  <a:themeElements>
    <a:clrScheme name="Personnalisée 1">
      <a:dk1>
        <a:srgbClr val="0099FF"/>
      </a:dk1>
      <a:lt1>
        <a:srgbClr val="E30613"/>
      </a:lt1>
      <a:dk2>
        <a:srgbClr val="515151"/>
      </a:dk2>
      <a:lt2>
        <a:srgbClr val="FF631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B035A822995B4BA2514B34EC3E91E2" ma:contentTypeVersion="24" ma:contentTypeDescription="Create a new document." ma:contentTypeScope="" ma:versionID="1a6fc51e4d0f569cbc548ba52f3af354">
  <xsd:schema xmlns:xsd="http://www.w3.org/2001/XMLSchema" xmlns:xs="http://www.w3.org/2001/XMLSchema" xmlns:p="http://schemas.microsoft.com/office/2006/metadata/properties" xmlns:ns2="6f2f75da-6931-420a-b398-4f295d076c91" xmlns:ns3="1bd1e27f-72cc-4fcd-94a3-167a04cee198" targetNamespace="http://schemas.microsoft.com/office/2006/metadata/properties" ma:root="true" ma:fieldsID="825e110d287ab0f390a77374f70334b8" ns2:_="" ns3:_="">
    <xsd:import namespace="6f2f75da-6931-420a-b398-4f295d076c91"/>
    <xsd:import namespace="1bd1e27f-72cc-4fcd-94a3-167a04cee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ateofDecision" minOccurs="0"/>
                <xsd:element ref="ns2:Courtname" minOccurs="0"/>
                <xsd:element ref="ns2:Chamber" minOccurs="0"/>
                <xsd:element ref="ns2:Author0" minOccurs="0"/>
                <xsd:element ref="ns2:Year" minOccurs="0"/>
                <xsd:element ref="ns2:Review" minOccurs="0"/>
                <xsd:element ref="ns2:Jurisdiction" minOccurs="0"/>
                <xsd:element ref="ns2:CaseNo" minOccurs="0"/>
                <xsd:element ref="ns2:Rulling" minOccurs="0"/>
                <xsd:element ref="ns2:MotClefTh_x00e8_me" minOccurs="0"/>
                <xsd:element ref="ns2:Searchable" minOccurs="0"/>
                <xsd:element ref="ns2:NextDeadline" minOccurs="0"/>
                <xsd:element ref="ns2:Descriptionofnextdeadline" minOccurs="0"/>
                <xsd:element ref="ns2:Status" minOccurs="0"/>
                <xsd:element ref="ns2:Workdone" minOccurs="0"/>
                <xsd:element ref="ns2:Done" minOccurs="0"/>
                <xsd:element ref="ns2:OtherNotes" minOccurs="0"/>
                <xsd:element ref="ns2:Tas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f75da-6931-420a-b398-4f295d076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ofDecision" ma:index="14" nillable="true" ma:displayName="Date of Decision" ma:description="Date de la décision" ma:format="DateOnly" ma:internalName="DateofDecision">
      <xsd:simpleType>
        <xsd:restriction base="dms:DateTime"/>
      </xsd:simpleType>
    </xsd:element>
    <xsd:element name="Courtname" ma:index="15" nillable="true" ma:displayName="Court name" ma:description="Juridiction" ma:format="Dropdown" ma:internalName="Courtname">
      <xsd:simpleType>
        <xsd:union memberTypes="dms:Text">
          <xsd:simpleType>
            <xsd:restriction base="dms:Choice">
              <xsd:enumeration value="Cour de cassation"/>
              <xsd:enumeration value="Cour d'appel"/>
              <xsd:enumeration value="Tribunal d'arrondissement du Luxembourg"/>
            </xsd:restriction>
          </xsd:simpleType>
        </xsd:union>
      </xsd:simpleType>
    </xsd:element>
    <xsd:element name="Chamber" ma:index="16" nillable="true" ma:displayName="Chamber" ma:decimals="0" ma:format="Dropdown" ma:internalName="Chamber" ma:percentage="FALSE">
      <xsd:simpleType>
        <xsd:restriction base="dms:Number"/>
      </xsd:simpleType>
    </xsd:element>
    <xsd:element name="Author0" ma:index="17" nillable="true" ma:displayName="Author" ma:default="4" ma:description="LASTNAME Firstname" ma:format="Dropdown" ma:internalName="Author0">
      <xsd:simpleType>
        <xsd:restriction base="dms:Text">
          <xsd:maxLength value="255"/>
        </xsd:restriction>
      </xsd:simpleType>
    </xsd:element>
    <xsd:element name="Year" ma:index="18" nillable="true" ma:displayName="Year" ma:description="Year of Publication" ma:format="Dropdown" ma:internalName="Year">
      <xsd:simpleType>
        <xsd:restriction base="dms:Text">
          <xsd:maxLength value="255"/>
        </xsd:restriction>
      </xsd:simpleType>
    </xsd:element>
    <xsd:element name="Review" ma:index="19" nillable="true" ma:displayName="Review" ma:description="Name of the review/book" ma:format="Dropdown" ma:internalName="Review">
      <xsd:simpleType>
        <xsd:restriction base="dms:Text">
          <xsd:maxLength value="255"/>
        </xsd:restriction>
      </xsd:simpleType>
    </xsd:element>
    <xsd:element name="Jurisdiction" ma:index="20" nillable="true" ma:displayName="Jurisdiction" ma:default="Luxembourg" ma:description="Pays concerné" ma:format="Dropdown" ma:internalName="Jurisdiction">
      <xsd:simpleType>
        <xsd:union memberTypes="dms:Text">
          <xsd:simpleType>
            <xsd:restriction base="dms:Choice">
              <xsd:enumeration value="Luxembourg"/>
              <xsd:enumeration value="France"/>
              <xsd:enumeration value="Belgique"/>
              <xsd:enumeration value="Autre"/>
            </xsd:restriction>
          </xsd:simpleType>
        </xsd:union>
      </xsd:simpleType>
    </xsd:element>
    <xsd:element name="CaseNo" ma:index="21" nillable="true" ma:displayName="Case No" ma:description="Case number, reference, rôle" ma:format="Dropdown" ma:internalName="CaseNo">
      <xsd:simpleType>
        <xsd:restriction base="dms:Text">
          <xsd:maxLength value="255"/>
        </xsd:restriction>
      </xsd:simpleType>
    </xsd:element>
    <xsd:element name="Rulling" ma:index="22" nillable="true" ma:displayName="Rulling" ma:description="Extrait, entendu de principe" ma:format="Dropdown" ma:internalName="Rulling">
      <xsd:simpleType>
        <xsd:restriction base="dms:Note"/>
      </xsd:simpleType>
    </xsd:element>
    <xsd:element name="MotClefTh_x00e8_me" ma:index="23" nillable="true" ma:displayName="Mot Clef Thème" ma:format="Dropdown" ma:internalName="MotClefTh_x00e8_me">
      <xsd:simpleType>
        <xsd:restriction base="dms:Text">
          <xsd:maxLength value="255"/>
        </xsd:restriction>
      </xsd:simpleType>
    </xsd:element>
    <xsd:element name="Searchable" ma:index="24" nillable="true" ma:displayName="Searchable" ma:default="1" ma:description="est-ce le doc est ocr-isé" ma:format="Dropdown" ma:internalName="Searchable">
      <xsd:simpleType>
        <xsd:restriction base="dms:Boolean"/>
      </xsd:simpleType>
    </xsd:element>
    <xsd:element name="NextDeadline" ma:index="25" nillable="true" ma:displayName="Next Deadline" ma:format="DateOnly" ma:internalName="NextDeadline">
      <xsd:simpleType>
        <xsd:restriction base="dms:DateTime"/>
      </xsd:simpleType>
    </xsd:element>
    <xsd:element name="Descriptionofnextdeadline" ma:index="26" nillable="true" ma:displayName="Description of next deadline" ma:format="Dropdown" ma:internalName="Descriptionofnextdeadline">
      <xsd:simpleType>
        <xsd:restriction base="dms:Note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union memberTypes="dms:Text">
          <xsd:simpleType>
            <xsd:restriction base="dms:Choice">
              <xsd:enumeration value="Request of Arbitration received"/>
              <xsd:enumeration value="Appointment of the Arbitral Tribunal"/>
              <xsd:enumeration value="Signature of the TOR"/>
              <xsd:enumeration value="Challenge of arbitrator"/>
              <xsd:enumeration value="Hearing"/>
              <xsd:enumeration value="Award"/>
              <xsd:enumeration value="Notification of Award"/>
              <xsd:enumeration value="Notification of Request"/>
              <xsd:enumeration value="Notification of Answer"/>
              <xsd:enumeration value="Independance / impartiality Check"/>
              <xsd:enumeration value="Appointment of arbitrators"/>
              <xsd:enumeration value="Case Management Conf"/>
              <xsd:enumeration value="Exchanges of written statements"/>
              <xsd:enumeration value="Closing"/>
            </xsd:restriction>
          </xsd:simpleType>
        </xsd:union>
      </xsd:simpleType>
    </xsd:element>
    <xsd:element name="Workdone" ma:index="28" nillable="true" ma:displayName="To do" ma:default="1" ma:format="Dropdown" ma:internalName="Workdone">
      <xsd:simpleType>
        <xsd:restriction base="dms:Note">
          <xsd:maxLength value="255"/>
        </xsd:restriction>
      </xsd:simpleType>
    </xsd:element>
    <xsd:element name="Done" ma:index="29" nillable="true" ma:displayName="Done" ma:default="1" ma:format="Dropdown" ma:internalName="Done">
      <xsd:simpleType>
        <xsd:restriction base="dms:Boolean"/>
      </xsd:simpleType>
    </xsd:element>
    <xsd:element name="OtherNotes" ma:index="30" nillable="true" ma:displayName="Other Notes" ma:format="Dropdown" ma:internalName="OtherNotes">
      <xsd:simpleType>
        <xsd:restriction base="dms:Note">
          <xsd:maxLength value="255"/>
        </xsd:restriction>
      </xsd:simpleType>
    </xsd:element>
    <xsd:element name="Tasks" ma:index="31" nillable="true" ma:displayName="Tasks" ma:default="Enter Choice #1" ma:internalName="Tasks">
      <xsd:simpleType>
        <xsd:restriction base="dms:Unknown">
          <xsd:enumeration value="Enter Choice #1"/>
          <xsd:enumeration value="Enter Choice #2"/>
          <xsd:enumeration value="Enter Choice #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1e27f-72cc-4fcd-94a3-167a04cee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6f2f75da-6931-420a-b398-4f295d076c91" xsi:nil="true"/>
    <OtherNotes xmlns="6f2f75da-6931-420a-b398-4f295d076c91" xsi:nil="true"/>
    <Workdone xmlns="6f2f75da-6931-420a-b398-4f295d076c91">1</Workdone>
    <Courtname xmlns="6f2f75da-6931-420a-b398-4f295d076c91" xsi:nil="true"/>
    <MotClefTh_x00e8_me xmlns="6f2f75da-6931-420a-b398-4f295d076c91" xsi:nil="true"/>
    <Rulling xmlns="6f2f75da-6931-420a-b398-4f295d076c91" xsi:nil="true"/>
    <Descriptionofnextdeadline xmlns="6f2f75da-6931-420a-b398-4f295d076c91" xsi:nil="true"/>
    <Chamber xmlns="6f2f75da-6931-420a-b398-4f295d076c91" xsi:nil="true"/>
    <CaseNo xmlns="6f2f75da-6931-420a-b398-4f295d076c91" xsi:nil="true"/>
    <Year xmlns="6f2f75da-6931-420a-b398-4f295d076c91" xsi:nil="true"/>
    <Searchable xmlns="6f2f75da-6931-420a-b398-4f295d076c91">true</Searchable>
    <Tasks xmlns="6f2f75da-6931-420a-b398-4f295d076c91">Enter Choice #1</Tasks>
    <Author0 xmlns="6f2f75da-6931-420a-b398-4f295d076c91">4</Author0>
    <Done xmlns="6f2f75da-6931-420a-b398-4f295d076c91">true</Done>
    <Review xmlns="6f2f75da-6931-420a-b398-4f295d076c91" xsi:nil="true"/>
    <Jurisdiction xmlns="6f2f75da-6931-420a-b398-4f295d076c91">Luxembourg</Jurisdiction>
    <NextDeadline xmlns="6f2f75da-6931-420a-b398-4f295d076c91" xsi:nil="true"/>
    <DateofDecision xmlns="6f2f75da-6931-420a-b398-4f295d076c91" xsi:nil="true"/>
  </documentManagement>
</p:properties>
</file>

<file path=customXml/itemProps1.xml><?xml version="1.0" encoding="utf-8"?>
<ds:datastoreItem xmlns:ds="http://schemas.openxmlformats.org/officeDocument/2006/customXml" ds:itemID="{677764B1-16D3-4426-89A6-6BEA9C38FA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C0120-53AE-478D-8806-FB5BFCE63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2f75da-6931-420a-b398-4f295d076c91"/>
    <ds:schemaRef ds:uri="1bd1e27f-72cc-4fcd-94a3-167a04cee1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AF80B7-4977-4BEC-BEAB-91239766498F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1bd1e27f-72cc-4fcd-94a3-167a04cee198"/>
    <ds:schemaRef ds:uri="http://schemas.openxmlformats.org/package/2006/metadata/core-properties"/>
    <ds:schemaRef ds:uri="6f2f75da-6931-420a-b398-4f295d076c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Microsoft Office PowerPoint</Application>
  <PresentationFormat>Widescreen</PresentationFormat>
  <Paragraphs>245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Gudea</vt:lpstr>
      <vt:lpstr>Wingdings</vt:lpstr>
      <vt:lpstr>Intercalaires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Procédure Classique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BORDIAN Nicolina</dc:creator>
  <cp:lastModifiedBy>Michel Meyers</cp:lastModifiedBy>
  <cp:revision>46</cp:revision>
  <dcterms:created xsi:type="dcterms:W3CDTF">2022-05-05T14:55:31Z</dcterms:created>
  <dcterms:modified xsi:type="dcterms:W3CDTF">2022-05-20T07:47:32Z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0x01010084B035A822995B4BA2514B34EC3E91E2</vt:lpwstr>
  </property>
</Properties>
</file>