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7" r:id="rId3"/>
    <p:sldId id="272" r:id="rId4"/>
    <p:sldId id="278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8" Type="http://schemas.openxmlformats.org/officeDocument/2006/relationships/presProps" Target="presProps.xml" />
  <Relationship Id="rId7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6" Type="http://schemas.openxmlformats.org/officeDocument/2006/relationships/notesMaster" Target="notesMasters/notesMaster1.xml" />
  <Relationship Id="rId11" Type="http://schemas.openxmlformats.org/officeDocument/2006/relationships/tableStyles" Target="tableStyles.xml" />
  <Relationship Id="rId10" Type="http://schemas.openxmlformats.org/officeDocument/2006/relationships/theme" Target="theme/theme1.xml" />
  <Relationship Id="rId9" Type="http://schemas.openxmlformats.org/officeDocument/2006/relationships/viewProps" Target="viewProps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3820-487E-4208-9866-B74C1B1C2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LU"/>
        </a:p>
      </dgm:t>
    </dgm:pt>
    <dgm:pt modelId="{18B3F030-9D04-4330-A38C-BAF7A15716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Droits d’entrée et frais administratifs offerts soit 78€/membres *</a:t>
          </a:r>
          <a:endParaRPr lang="fr-LU" dirty="0"/>
        </a:p>
      </dgm:t>
    </dgm:pt>
    <dgm:pt modelId="{83E519A1-6649-4920-BF9D-6D28200FDB7C}" type="parTrans" cxnId="{845884C2-6684-4BD8-855D-C1EB1C28177E}">
      <dgm:prSet/>
      <dgm:spPr/>
      <dgm:t>
        <a:bodyPr/>
        <a:lstStyle/>
        <a:p>
          <a:endParaRPr lang="fr-LU"/>
        </a:p>
      </dgm:t>
    </dgm:pt>
    <dgm:pt modelId="{04DCB122-CEDD-4551-8BBB-2D14F3599400}" type="sibTrans" cxnId="{845884C2-6684-4BD8-855D-C1EB1C28177E}">
      <dgm:prSet/>
      <dgm:spPr/>
      <dgm:t>
        <a:bodyPr/>
        <a:lstStyle/>
        <a:p>
          <a:endParaRPr lang="fr-LU"/>
        </a:p>
      </dgm:t>
    </dgm:pt>
    <dgm:pt modelId="{A867C68A-FC1B-4083-9CD0-C5C14752AF1E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2400" dirty="0" smtClean="0"/>
            <a:t>Le mois en cours offert !</a:t>
          </a:r>
          <a:endParaRPr lang="fr-LU" sz="2400" dirty="0"/>
        </a:p>
      </dgm:t>
    </dgm:pt>
    <dgm:pt modelId="{407B2321-E5AB-4861-A855-D7FCCCD0BE28}" type="parTrans" cxnId="{8AD9885F-82FF-4A92-BBF7-C1A3F64C7F38}">
      <dgm:prSet/>
      <dgm:spPr/>
      <dgm:t>
        <a:bodyPr/>
        <a:lstStyle/>
        <a:p>
          <a:endParaRPr lang="fr-LU"/>
        </a:p>
      </dgm:t>
    </dgm:pt>
    <dgm:pt modelId="{5C20E6BF-1573-49EE-876E-5813FFFB26FE}" type="sibTrans" cxnId="{8AD9885F-82FF-4A92-BBF7-C1A3F64C7F38}">
      <dgm:prSet/>
      <dgm:spPr/>
      <dgm:t>
        <a:bodyPr/>
        <a:lstStyle/>
        <a:p>
          <a:endParaRPr lang="fr-LU"/>
        </a:p>
      </dgm:t>
    </dgm:pt>
    <dgm:pt modelId="{81BFB654-CA18-4EF7-9004-11D574CF897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84€/ mois au lieu de 92€/ mois pour 6 mois</a:t>
          </a:r>
          <a:endParaRPr lang="fr-LU" dirty="0"/>
        </a:p>
      </dgm:t>
    </dgm:pt>
    <dgm:pt modelId="{38012DEB-FC95-43DF-9A09-4F8232DD25DB}" type="sibTrans" cxnId="{2EE8A58B-730A-4C64-8989-F906A3C809F3}">
      <dgm:prSet/>
      <dgm:spPr/>
      <dgm:t>
        <a:bodyPr/>
        <a:lstStyle/>
        <a:p>
          <a:endParaRPr lang="fr-LU"/>
        </a:p>
      </dgm:t>
    </dgm:pt>
    <dgm:pt modelId="{8B2669FC-FB50-4BBD-BD33-A6E1CB86FF3D}" type="parTrans" cxnId="{2EE8A58B-730A-4C64-8989-F906A3C809F3}">
      <dgm:prSet/>
      <dgm:spPr/>
      <dgm:t>
        <a:bodyPr/>
        <a:lstStyle/>
        <a:p>
          <a:endParaRPr lang="fr-LU"/>
        </a:p>
      </dgm:t>
    </dgm:pt>
    <dgm:pt modelId="{3F546EF2-7C66-4834-8393-43CBBD5918BA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1400" dirty="0" smtClean="0"/>
            <a:t>Pack Spécial avec 2 séances personnel trainer offerts valeur 100€</a:t>
          </a:r>
          <a:endParaRPr lang="fr-LU" sz="1400" dirty="0"/>
        </a:p>
      </dgm:t>
    </dgm:pt>
    <dgm:pt modelId="{5E95E1A1-ED36-45AF-A305-FBF6D9D525B3}" type="parTrans" cxnId="{20AB872D-DBB8-4871-8461-1542BBF3D894}">
      <dgm:prSet/>
      <dgm:spPr/>
      <dgm:t>
        <a:bodyPr/>
        <a:lstStyle/>
        <a:p>
          <a:endParaRPr lang="fr-LU"/>
        </a:p>
      </dgm:t>
    </dgm:pt>
    <dgm:pt modelId="{7E57EFEA-1026-40E2-97A5-F16CD1230BD4}" type="sibTrans" cxnId="{20AB872D-DBB8-4871-8461-1542BBF3D894}">
      <dgm:prSet/>
      <dgm:spPr/>
      <dgm:t>
        <a:bodyPr/>
        <a:lstStyle/>
        <a:p>
          <a:endParaRPr lang="fr-LU"/>
        </a:p>
      </dgm:t>
    </dgm:pt>
    <dgm:pt modelId="{4F2A202D-7577-490A-93D3-A88939497EE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Suivi alimentaire par mail offert valeur 75€ tous les 2 mois</a:t>
          </a:r>
          <a:endParaRPr lang="fr-LU" dirty="0"/>
        </a:p>
      </dgm:t>
    </dgm:pt>
    <dgm:pt modelId="{DF710335-E60B-4242-A514-4302C5FB99AF}" type="parTrans" cxnId="{00BB7317-6ADC-4B0C-B265-7B7D361EC75F}">
      <dgm:prSet/>
      <dgm:spPr/>
      <dgm:t>
        <a:bodyPr/>
        <a:lstStyle/>
        <a:p>
          <a:endParaRPr lang="fr-LU"/>
        </a:p>
      </dgm:t>
    </dgm:pt>
    <dgm:pt modelId="{FEB5B3A5-1718-42D4-B6E2-F399E7BE8ED5}" type="sibTrans" cxnId="{00BB7317-6ADC-4B0C-B265-7B7D361EC75F}">
      <dgm:prSet/>
      <dgm:spPr/>
      <dgm:t>
        <a:bodyPr/>
        <a:lstStyle/>
        <a:p>
          <a:endParaRPr lang="fr-LU"/>
        </a:p>
      </dgm:t>
    </dgm:pt>
    <dgm:pt modelId="{621AF767-93E7-45D4-AB47-8DAFC36C12F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15 % Discount sur chaque événement organisé au restaurant !</a:t>
          </a:r>
          <a:endParaRPr lang="fr-LU" dirty="0"/>
        </a:p>
      </dgm:t>
    </dgm:pt>
    <dgm:pt modelId="{D46938A7-F368-4B32-8313-235FB44D7392}" type="parTrans" cxnId="{4DF56DC2-6F5F-407B-A8FC-77D62FF9FE7B}">
      <dgm:prSet/>
      <dgm:spPr/>
      <dgm:t>
        <a:bodyPr/>
        <a:lstStyle/>
        <a:p>
          <a:endParaRPr lang="fr-LU"/>
        </a:p>
      </dgm:t>
    </dgm:pt>
    <dgm:pt modelId="{055559A7-C311-4DDC-8FAC-F3202FBF951C}" type="sibTrans" cxnId="{4DF56DC2-6F5F-407B-A8FC-77D62FF9FE7B}">
      <dgm:prSet/>
      <dgm:spPr/>
      <dgm:t>
        <a:bodyPr/>
        <a:lstStyle/>
        <a:p>
          <a:endParaRPr lang="fr-LU"/>
        </a:p>
      </dgm:t>
    </dgm:pt>
    <dgm:pt modelId="{1C358B58-288A-4E15-883A-25D8C94C6F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Un soin « Coup d’éclat du visage vitamine C » offert dans notre salon de beauté d’une valeur de 60€</a:t>
          </a:r>
          <a:endParaRPr lang="fr-LU" dirty="0"/>
        </a:p>
      </dgm:t>
    </dgm:pt>
    <dgm:pt modelId="{917B41F4-70BF-4D99-919A-D02877BE7EE7}" type="parTrans" cxnId="{FAD431B7-79F5-401B-BD29-395028E877D9}">
      <dgm:prSet/>
      <dgm:spPr/>
      <dgm:t>
        <a:bodyPr/>
        <a:lstStyle/>
        <a:p>
          <a:endParaRPr lang="fr-LU"/>
        </a:p>
      </dgm:t>
    </dgm:pt>
    <dgm:pt modelId="{5C0B3438-98A7-4EBD-9C36-C2B74F11FB26}" type="sibTrans" cxnId="{FAD431B7-79F5-401B-BD29-395028E877D9}">
      <dgm:prSet/>
      <dgm:spPr/>
      <dgm:t>
        <a:bodyPr/>
        <a:lstStyle/>
        <a:p>
          <a:endParaRPr lang="fr-LU"/>
        </a:p>
      </dgm:t>
    </dgm:pt>
    <dgm:pt modelId="{41647CB5-37AA-4EEA-A94C-71AD20600D2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LU" sz="3200" dirty="0" smtClean="0">
              <a:solidFill>
                <a:schemeClr val="bg2">
                  <a:lumMod val="10000"/>
                </a:schemeClr>
              </a:solidFill>
            </a:rPr>
            <a:t>Votre économie totale</a:t>
          </a:r>
          <a:endParaRPr lang="fr-LU" sz="3200" dirty="0">
            <a:solidFill>
              <a:schemeClr val="bg2">
                <a:lumMod val="10000"/>
              </a:schemeClr>
            </a:solidFill>
          </a:endParaRPr>
        </a:p>
      </dgm:t>
    </dgm:pt>
    <dgm:pt modelId="{F04E60DC-72C3-47F2-B3D5-9D254615864A}" type="parTrans" cxnId="{E176C8BF-07F1-42AC-9627-CA9347F800A8}">
      <dgm:prSet/>
      <dgm:spPr/>
      <dgm:t>
        <a:bodyPr/>
        <a:lstStyle/>
        <a:p>
          <a:endParaRPr lang="fr-LU"/>
        </a:p>
      </dgm:t>
    </dgm:pt>
    <dgm:pt modelId="{7B178C9E-F988-465D-8E9B-2D0CF0F1EBA8}" type="sibTrans" cxnId="{E176C8BF-07F1-42AC-9627-CA9347F800A8}">
      <dgm:prSet/>
      <dgm:spPr/>
      <dgm:t>
        <a:bodyPr/>
        <a:lstStyle/>
        <a:p>
          <a:endParaRPr lang="fr-LU"/>
        </a:p>
      </dgm:t>
    </dgm:pt>
    <dgm:pt modelId="{21972356-8D61-4B63-8858-852D386A1335}" type="pres">
      <dgm:prSet presAssocID="{08FF3820-487E-4208-9866-B74C1B1C25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67AD5B0E-58CB-4315-A78F-7BA8A0067025}" type="pres">
      <dgm:prSet presAssocID="{81BFB654-CA18-4EF7-9004-11D574CF8975}" presName="parentLin" presStyleCnt="0"/>
      <dgm:spPr/>
    </dgm:pt>
    <dgm:pt modelId="{18A22FCC-6A29-40F2-8A97-DB5A0AF6A5F6}" type="pres">
      <dgm:prSet presAssocID="{81BFB654-CA18-4EF7-9004-11D574CF8975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1138B41C-DA17-433C-909B-28555D1A7086}" type="pres">
      <dgm:prSet presAssocID="{81BFB654-CA18-4EF7-9004-11D574CF897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066863F-E634-4DCA-864A-BEB733175B6E}" type="pres">
      <dgm:prSet presAssocID="{81BFB654-CA18-4EF7-9004-11D574CF8975}" presName="negativeSpace" presStyleCnt="0"/>
      <dgm:spPr/>
    </dgm:pt>
    <dgm:pt modelId="{37B6961E-77BC-4FE6-B45C-2B604EE6707E}" type="pres">
      <dgm:prSet presAssocID="{81BFB654-CA18-4EF7-9004-11D574CF8975}" presName="childText" presStyleLbl="conFgAcc1" presStyleIdx="0" presStyleCnt="8">
        <dgm:presLayoutVars>
          <dgm:bulletEnabled val="1"/>
        </dgm:presLayoutVars>
      </dgm:prSet>
      <dgm:spPr/>
    </dgm:pt>
    <dgm:pt modelId="{8A190133-EC1F-42A6-90FC-A60D1577B358}" type="pres">
      <dgm:prSet presAssocID="{38012DEB-FC95-43DF-9A09-4F8232DD25DB}" presName="spaceBetweenRectangles" presStyleCnt="0"/>
      <dgm:spPr/>
    </dgm:pt>
    <dgm:pt modelId="{0D7432AD-FDCA-4508-A843-58792BA8E108}" type="pres">
      <dgm:prSet presAssocID="{18B3F030-9D04-4330-A38C-BAF7A15716A4}" presName="parentLin" presStyleCnt="0"/>
      <dgm:spPr/>
    </dgm:pt>
    <dgm:pt modelId="{0F3FB041-C44B-432F-8874-647956C513E5}" type="pres">
      <dgm:prSet presAssocID="{18B3F030-9D04-4330-A38C-BAF7A15716A4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91E8C1E7-D26E-4C63-BDF2-1FA54F220CBB}" type="pres">
      <dgm:prSet presAssocID="{18B3F030-9D04-4330-A38C-BAF7A15716A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A6FE8C4E-6DD4-4919-A0FC-8A51C615DFFB}" type="pres">
      <dgm:prSet presAssocID="{18B3F030-9D04-4330-A38C-BAF7A15716A4}" presName="negativeSpace" presStyleCnt="0"/>
      <dgm:spPr/>
    </dgm:pt>
    <dgm:pt modelId="{84060A0E-497C-4416-A92A-8B1EA05FDC12}" type="pres">
      <dgm:prSet presAssocID="{18B3F030-9D04-4330-A38C-BAF7A15716A4}" presName="childText" presStyleLbl="conFgAcc1" presStyleIdx="1" presStyleCnt="8" custLinFactNeighborX="176" custLinFactNeighborY="3630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300EA55-AC9B-4F17-8535-7FAC02FFC093}" type="pres">
      <dgm:prSet presAssocID="{04DCB122-CEDD-4551-8BBB-2D14F3599400}" presName="spaceBetweenRectangles" presStyleCnt="0"/>
      <dgm:spPr/>
    </dgm:pt>
    <dgm:pt modelId="{6E761DC9-DB9A-4B09-97D5-3AA5A1142348}" type="pres">
      <dgm:prSet presAssocID="{3F546EF2-7C66-4834-8393-43CBBD5918BA}" presName="parentLin" presStyleCnt="0"/>
      <dgm:spPr/>
    </dgm:pt>
    <dgm:pt modelId="{45451E1D-ED82-4F00-A788-51BCC7CC2494}" type="pres">
      <dgm:prSet presAssocID="{3F546EF2-7C66-4834-8393-43CBBD5918BA}" presName="parentLeftMargin" presStyleLbl="node1" presStyleIdx="1" presStyleCnt="8"/>
      <dgm:spPr/>
      <dgm:t>
        <a:bodyPr/>
        <a:lstStyle/>
        <a:p>
          <a:endParaRPr lang="fr-LU"/>
        </a:p>
      </dgm:t>
    </dgm:pt>
    <dgm:pt modelId="{4CA3ABFE-0A5B-459C-A0C5-A2DEF87A9F12}" type="pres">
      <dgm:prSet presAssocID="{3F546EF2-7C66-4834-8393-43CBBD5918B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D5BFF16-640D-4D33-BAB1-08A99553D0DF}" type="pres">
      <dgm:prSet presAssocID="{3F546EF2-7C66-4834-8393-43CBBD5918BA}" presName="negativeSpace" presStyleCnt="0"/>
      <dgm:spPr/>
    </dgm:pt>
    <dgm:pt modelId="{9AA4C777-865E-448D-A766-1912244886E6}" type="pres">
      <dgm:prSet presAssocID="{3F546EF2-7C66-4834-8393-43CBBD5918BA}" presName="childText" presStyleLbl="conFgAcc1" presStyleIdx="2" presStyleCnt="8">
        <dgm:presLayoutVars>
          <dgm:bulletEnabled val="1"/>
        </dgm:presLayoutVars>
      </dgm:prSet>
      <dgm:spPr/>
    </dgm:pt>
    <dgm:pt modelId="{A7123FFF-9000-4F45-838F-822ACE7F9D61}" type="pres">
      <dgm:prSet presAssocID="{7E57EFEA-1026-40E2-97A5-F16CD1230BD4}" presName="spaceBetweenRectangles" presStyleCnt="0"/>
      <dgm:spPr/>
    </dgm:pt>
    <dgm:pt modelId="{F23F1968-6B88-4760-895A-F8794C4340E6}" type="pres">
      <dgm:prSet presAssocID="{A867C68A-FC1B-4083-9CD0-C5C14752AF1E}" presName="parentLin" presStyleCnt="0"/>
      <dgm:spPr/>
    </dgm:pt>
    <dgm:pt modelId="{FA9EE2FA-ADC8-4D41-9F85-C42DB4023799}" type="pres">
      <dgm:prSet presAssocID="{A867C68A-FC1B-4083-9CD0-C5C14752AF1E}" presName="parentLeftMargin" presStyleLbl="node1" presStyleIdx="2" presStyleCnt="8"/>
      <dgm:spPr/>
      <dgm:t>
        <a:bodyPr/>
        <a:lstStyle/>
        <a:p>
          <a:endParaRPr lang="fr-LU"/>
        </a:p>
      </dgm:t>
    </dgm:pt>
    <dgm:pt modelId="{19D67A8E-5B53-4E2E-82E2-6F3021C1E17E}" type="pres">
      <dgm:prSet presAssocID="{A867C68A-FC1B-4083-9CD0-C5C14752AF1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9E170B7-B1A1-468E-993E-86B683331ABD}" type="pres">
      <dgm:prSet presAssocID="{A867C68A-FC1B-4083-9CD0-C5C14752AF1E}" presName="negativeSpace" presStyleCnt="0"/>
      <dgm:spPr/>
    </dgm:pt>
    <dgm:pt modelId="{6A22D722-5A02-4E66-891A-1AC134A9C9BA}" type="pres">
      <dgm:prSet presAssocID="{A867C68A-FC1B-4083-9CD0-C5C14752AF1E}" presName="childText" presStyleLbl="conFgAcc1" presStyleIdx="3" presStyleCnt="8" custScaleY="22698">
        <dgm:presLayoutVars>
          <dgm:bulletEnabled val="1"/>
        </dgm:presLayoutVars>
      </dgm:prSet>
      <dgm:spPr/>
    </dgm:pt>
    <dgm:pt modelId="{923D758E-6411-4DBF-9010-6DDB1548C74C}" type="pres">
      <dgm:prSet presAssocID="{5C20E6BF-1573-49EE-876E-5813FFFB26FE}" presName="spaceBetweenRectangles" presStyleCnt="0"/>
      <dgm:spPr/>
    </dgm:pt>
    <dgm:pt modelId="{360EFC6B-F0C6-4123-8205-F0604739AD8F}" type="pres">
      <dgm:prSet presAssocID="{4F2A202D-7577-490A-93D3-A88939497EE6}" presName="parentLin" presStyleCnt="0"/>
      <dgm:spPr/>
    </dgm:pt>
    <dgm:pt modelId="{25791920-0DFF-4B4B-917E-1EFC4BD06EB6}" type="pres">
      <dgm:prSet presAssocID="{4F2A202D-7577-490A-93D3-A88939497EE6}" presName="parentLeftMargin" presStyleLbl="node1" presStyleIdx="3" presStyleCnt="8"/>
      <dgm:spPr/>
      <dgm:t>
        <a:bodyPr/>
        <a:lstStyle/>
        <a:p>
          <a:endParaRPr lang="fr-LU"/>
        </a:p>
      </dgm:t>
    </dgm:pt>
    <dgm:pt modelId="{AD0D0EC8-3344-4F64-BAE4-32DE1EAA8091}" type="pres">
      <dgm:prSet presAssocID="{4F2A202D-7577-490A-93D3-A88939497EE6}" presName="parentText" presStyleLbl="node1" presStyleIdx="4" presStyleCnt="8" custLinFactNeighborX="2680" custLinFactNeighborY="9037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74A328B-85BC-43F7-B847-33AFAF358F1D}" type="pres">
      <dgm:prSet presAssocID="{4F2A202D-7577-490A-93D3-A88939497EE6}" presName="negativeSpace" presStyleCnt="0"/>
      <dgm:spPr/>
    </dgm:pt>
    <dgm:pt modelId="{8F2A7B0B-5EDC-4176-83A0-DCBB0E95D201}" type="pres">
      <dgm:prSet presAssocID="{4F2A202D-7577-490A-93D3-A88939497EE6}" presName="childText" presStyleLbl="conFgAcc1" presStyleIdx="4" presStyleCnt="8">
        <dgm:presLayoutVars>
          <dgm:bulletEnabled val="1"/>
        </dgm:presLayoutVars>
      </dgm:prSet>
      <dgm:spPr/>
    </dgm:pt>
    <dgm:pt modelId="{7299C48C-6DE3-4223-9F86-6D004068856C}" type="pres">
      <dgm:prSet presAssocID="{FEB5B3A5-1718-42D4-B6E2-F399E7BE8ED5}" presName="spaceBetweenRectangles" presStyleCnt="0"/>
      <dgm:spPr/>
    </dgm:pt>
    <dgm:pt modelId="{FBEAF83F-B7BD-4876-B683-64A777B4D817}" type="pres">
      <dgm:prSet presAssocID="{621AF767-93E7-45D4-AB47-8DAFC36C12F2}" presName="parentLin" presStyleCnt="0"/>
      <dgm:spPr/>
    </dgm:pt>
    <dgm:pt modelId="{D943BCC9-DD94-4966-A029-C7FA5DABCA9F}" type="pres">
      <dgm:prSet presAssocID="{621AF767-93E7-45D4-AB47-8DAFC36C12F2}" presName="parentLeftMargin" presStyleLbl="node1" presStyleIdx="4" presStyleCnt="8"/>
      <dgm:spPr/>
      <dgm:t>
        <a:bodyPr/>
        <a:lstStyle/>
        <a:p>
          <a:endParaRPr lang="fr-LU"/>
        </a:p>
      </dgm:t>
    </dgm:pt>
    <dgm:pt modelId="{0D7D9890-D762-4B38-B07F-B9D73448B05B}" type="pres">
      <dgm:prSet presAssocID="{621AF767-93E7-45D4-AB47-8DAFC36C12F2}" presName="parentText" presStyleLbl="node1" presStyleIdx="5" presStyleCnt="8" custLinFactNeighborX="5360" custLinFactNeighborY="8511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CC916B1-9258-4943-BA46-6EF80828869D}" type="pres">
      <dgm:prSet presAssocID="{621AF767-93E7-45D4-AB47-8DAFC36C12F2}" presName="negativeSpace" presStyleCnt="0"/>
      <dgm:spPr/>
    </dgm:pt>
    <dgm:pt modelId="{811283A5-5912-4051-965A-CD03B87E7F73}" type="pres">
      <dgm:prSet presAssocID="{621AF767-93E7-45D4-AB47-8DAFC36C12F2}" presName="childText" presStyleLbl="conFgAcc1" presStyleIdx="5" presStyleCnt="8">
        <dgm:presLayoutVars>
          <dgm:bulletEnabled val="1"/>
        </dgm:presLayoutVars>
      </dgm:prSet>
      <dgm:spPr/>
    </dgm:pt>
    <dgm:pt modelId="{97B0B232-0643-4778-9527-8D1E044BB165}" type="pres">
      <dgm:prSet presAssocID="{055559A7-C311-4DDC-8FAC-F3202FBF951C}" presName="spaceBetweenRectangles" presStyleCnt="0"/>
      <dgm:spPr/>
    </dgm:pt>
    <dgm:pt modelId="{2ADFAFBB-DAEE-49B2-BEF8-5F25F06D1A6E}" type="pres">
      <dgm:prSet presAssocID="{1C358B58-288A-4E15-883A-25D8C94C6F9C}" presName="parentLin" presStyleCnt="0"/>
      <dgm:spPr/>
    </dgm:pt>
    <dgm:pt modelId="{9D3CED29-7AEC-4C6D-B8AF-C95085E94EEE}" type="pres">
      <dgm:prSet presAssocID="{1C358B58-288A-4E15-883A-25D8C94C6F9C}" presName="parentLeftMargin" presStyleLbl="node1" presStyleIdx="5" presStyleCnt="8"/>
      <dgm:spPr/>
      <dgm:t>
        <a:bodyPr/>
        <a:lstStyle/>
        <a:p>
          <a:endParaRPr lang="fr-LU"/>
        </a:p>
      </dgm:t>
    </dgm:pt>
    <dgm:pt modelId="{29D2027D-485F-459C-B229-8300D0EB5EA0}" type="pres">
      <dgm:prSet presAssocID="{1C358B58-288A-4E15-883A-25D8C94C6F9C}" presName="parentText" presStyleLbl="node1" presStyleIdx="6" presStyleCnt="8" custLinFactY="6973" custLinFactNeighborX="71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B7185342-5933-4AC8-B974-E5A174E137E2}" type="pres">
      <dgm:prSet presAssocID="{1C358B58-288A-4E15-883A-25D8C94C6F9C}" presName="negativeSpace" presStyleCnt="0"/>
      <dgm:spPr/>
    </dgm:pt>
    <dgm:pt modelId="{85A86AF9-B3B9-4CE4-AE8E-218188F14E65}" type="pres">
      <dgm:prSet presAssocID="{1C358B58-288A-4E15-883A-25D8C94C6F9C}" presName="childText" presStyleLbl="conFgAcc1" presStyleIdx="6" presStyleCnt="8">
        <dgm:presLayoutVars>
          <dgm:bulletEnabled val="1"/>
        </dgm:presLayoutVars>
      </dgm:prSet>
      <dgm:spPr/>
    </dgm:pt>
    <dgm:pt modelId="{8A3C63A4-3481-4FFF-80BF-A4E06CB2F665}" type="pres">
      <dgm:prSet presAssocID="{5C0B3438-98A7-4EBD-9C36-C2B74F11FB26}" presName="spaceBetweenRectangles" presStyleCnt="0"/>
      <dgm:spPr/>
    </dgm:pt>
    <dgm:pt modelId="{C66E5944-DF80-437C-9ADB-B2AF322B3648}" type="pres">
      <dgm:prSet presAssocID="{41647CB5-37AA-4EEA-A94C-71AD20600D21}" presName="parentLin" presStyleCnt="0"/>
      <dgm:spPr/>
    </dgm:pt>
    <dgm:pt modelId="{6B16A379-A88C-4A3F-A038-0BF81AA8852D}" type="pres">
      <dgm:prSet presAssocID="{41647CB5-37AA-4EEA-A94C-71AD20600D21}" presName="parentLeftMargin" presStyleLbl="node1" presStyleIdx="6" presStyleCnt="8" custLinFactY="6973" custLinFactNeighborX="7147" custLinFactNeighborY="100000"/>
      <dgm:spPr/>
      <dgm:t>
        <a:bodyPr/>
        <a:lstStyle/>
        <a:p>
          <a:endParaRPr lang="fr-LU"/>
        </a:p>
      </dgm:t>
    </dgm:pt>
    <dgm:pt modelId="{C0BF6E72-04B8-44CF-8127-F1F7D8A4E0CC}" type="pres">
      <dgm:prSet presAssocID="{41647CB5-37AA-4EEA-A94C-71AD20600D21}" presName="parentText" presStyleLbl="node1" presStyleIdx="7" presStyleCnt="8" custScaleY="155155" custLinFactNeighborX="0" custLinFactNeighborY="7780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666D5E5-267C-4016-9CAD-B450D03B8672}" type="pres">
      <dgm:prSet presAssocID="{41647CB5-37AA-4EEA-A94C-71AD20600D21}" presName="negativeSpace" presStyleCnt="0"/>
      <dgm:spPr/>
    </dgm:pt>
    <dgm:pt modelId="{CFD3D028-CE9B-429A-9BAA-58EB766000DE}" type="pres">
      <dgm:prSet presAssocID="{41647CB5-37AA-4EEA-A94C-71AD20600D2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323C808-11A7-4E02-946E-B482D78D31AD}" type="presOf" srcId="{41647CB5-37AA-4EEA-A94C-71AD20600D21}" destId="{C0BF6E72-04B8-44CF-8127-F1F7D8A4E0CC}" srcOrd="1" destOrd="0" presId="urn:microsoft.com/office/officeart/2005/8/layout/list1"/>
    <dgm:cxn modelId="{0975985A-AE3D-495F-AEF8-424E41F55821}" type="presOf" srcId="{1C358B58-288A-4E15-883A-25D8C94C6F9C}" destId="{29D2027D-485F-459C-B229-8300D0EB5EA0}" srcOrd="1" destOrd="0" presId="urn:microsoft.com/office/officeart/2005/8/layout/list1"/>
    <dgm:cxn modelId="{B1F9A037-B346-480C-88F3-E2FDD8FBAB19}" type="presOf" srcId="{41647CB5-37AA-4EEA-A94C-71AD20600D21}" destId="{6B16A379-A88C-4A3F-A038-0BF81AA8852D}" srcOrd="0" destOrd="0" presId="urn:microsoft.com/office/officeart/2005/8/layout/list1"/>
    <dgm:cxn modelId="{DB31D4DE-302F-49FE-AC05-63550F681067}" type="presOf" srcId="{18B3F030-9D04-4330-A38C-BAF7A15716A4}" destId="{91E8C1E7-D26E-4C63-BDF2-1FA54F220CBB}" srcOrd="1" destOrd="0" presId="urn:microsoft.com/office/officeart/2005/8/layout/list1"/>
    <dgm:cxn modelId="{E176C8BF-07F1-42AC-9627-CA9347F800A8}" srcId="{08FF3820-487E-4208-9866-B74C1B1C2557}" destId="{41647CB5-37AA-4EEA-A94C-71AD20600D21}" srcOrd="7" destOrd="0" parTransId="{F04E60DC-72C3-47F2-B3D5-9D254615864A}" sibTransId="{7B178C9E-F988-465D-8E9B-2D0CF0F1EBA8}"/>
    <dgm:cxn modelId="{9332095F-C927-40CC-901C-83968B4F41BF}" type="presOf" srcId="{A867C68A-FC1B-4083-9CD0-C5C14752AF1E}" destId="{19D67A8E-5B53-4E2E-82E2-6F3021C1E17E}" srcOrd="1" destOrd="0" presId="urn:microsoft.com/office/officeart/2005/8/layout/list1"/>
    <dgm:cxn modelId="{00BB7317-6ADC-4B0C-B265-7B7D361EC75F}" srcId="{08FF3820-487E-4208-9866-B74C1B1C2557}" destId="{4F2A202D-7577-490A-93D3-A88939497EE6}" srcOrd="4" destOrd="0" parTransId="{DF710335-E60B-4242-A514-4302C5FB99AF}" sibTransId="{FEB5B3A5-1718-42D4-B6E2-F399E7BE8ED5}"/>
    <dgm:cxn modelId="{587F63A0-00A4-44BD-A7EE-837756C4A88E}" type="presOf" srcId="{1C358B58-288A-4E15-883A-25D8C94C6F9C}" destId="{9D3CED29-7AEC-4C6D-B8AF-C95085E94EEE}" srcOrd="0" destOrd="0" presId="urn:microsoft.com/office/officeart/2005/8/layout/list1"/>
    <dgm:cxn modelId="{BF3FED75-0EB6-43A2-A766-3130C940F731}" type="presOf" srcId="{81BFB654-CA18-4EF7-9004-11D574CF8975}" destId="{18A22FCC-6A29-40F2-8A97-DB5A0AF6A5F6}" srcOrd="0" destOrd="0" presId="urn:microsoft.com/office/officeart/2005/8/layout/list1"/>
    <dgm:cxn modelId="{4DF56DC2-6F5F-407B-A8FC-77D62FF9FE7B}" srcId="{08FF3820-487E-4208-9866-B74C1B1C2557}" destId="{621AF767-93E7-45D4-AB47-8DAFC36C12F2}" srcOrd="5" destOrd="0" parTransId="{D46938A7-F368-4B32-8313-235FB44D7392}" sibTransId="{055559A7-C311-4DDC-8FAC-F3202FBF951C}"/>
    <dgm:cxn modelId="{D5A924A2-C926-45ED-8255-5B74B09E4392}" type="presOf" srcId="{4F2A202D-7577-490A-93D3-A88939497EE6}" destId="{AD0D0EC8-3344-4F64-BAE4-32DE1EAA8091}" srcOrd="1" destOrd="0" presId="urn:microsoft.com/office/officeart/2005/8/layout/list1"/>
    <dgm:cxn modelId="{E3371007-D598-4C44-8AD2-BB134E2C01E5}" type="presOf" srcId="{3F546EF2-7C66-4834-8393-43CBBD5918BA}" destId="{4CA3ABFE-0A5B-459C-A0C5-A2DEF87A9F12}" srcOrd="1" destOrd="0" presId="urn:microsoft.com/office/officeart/2005/8/layout/list1"/>
    <dgm:cxn modelId="{8AD9885F-82FF-4A92-BBF7-C1A3F64C7F38}" srcId="{08FF3820-487E-4208-9866-B74C1B1C2557}" destId="{A867C68A-FC1B-4083-9CD0-C5C14752AF1E}" srcOrd="3" destOrd="0" parTransId="{407B2321-E5AB-4861-A855-D7FCCCD0BE28}" sibTransId="{5C20E6BF-1573-49EE-876E-5813FFFB26FE}"/>
    <dgm:cxn modelId="{AFFDCC42-E5B8-4F45-961B-EA068576939A}" type="presOf" srcId="{A867C68A-FC1B-4083-9CD0-C5C14752AF1E}" destId="{FA9EE2FA-ADC8-4D41-9F85-C42DB4023799}" srcOrd="0" destOrd="0" presId="urn:microsoft.com/office/officeart/2005/8/layout/list1"/>
    <dgm:cxn modelId="{9D2D0DE0-0074-43DB-A4FA-DAEA8B5C957D}" type="presOf" srcId="{08FF3820-487E-4208-9866-B74C1B1C2557}" destId="{21972356-8D61-4B63-8858-852D386A1335}" srcOrd="0" destOrd="0" presId="urn:microsoft.com/office/officeart/2005/8/layout/list1"/>
    <dgm:cxn modelId="{845884C2-6684-4BD8-855D-C1EB1C28177E}" srcId="{08FF3820-487E-4208-9866-B74C1B1C2557}" destId="{18B3F030-9D04-4330-A38C-BAF7A15716A4}" srcOrd="1" destOrd="0" parTransId="{83E519A1-6649-4920-BF9D-6D28200FDB7C}" sibTransId="{04DCB122-CEDD-4551-8BBB-2D14F3599400}"/>
    <dgm:cxn modelId="{20AB872D-DBB8-4871-8461-1542BBF3D894}" srcId="{08FF3820-487E-4208-9866-B74C1B1C2557}" destId="{3F546EF2-7C66-4834-8393-43CBBD5918BA}" srcOrd="2" destOrd="0" parTransId="{5E95E1A1-ED36-45AF-A305-FBF6D9D525B3}" sibTransId="{7E57EFEA-1026-40E2-97A5-F16CD1230BD4}"/>
    <dgm:cxn modelId="{47C86FBA-27DA-4873-8F26-E260715B47D5}" type="presOf" srcId="{18B3F030-9D04-4330-A38C-BAF7A15716A4}" destId="{0F3FB041-C44B-432F-8874-647956C513E5}" srcOrd="0" destOrd="0" presId="urn:microsoft.com/office/officeart/2005/8/layout/list1"/>
    <dgm:cxn modelId="{DC8DFF43-0C80-4FEB-8705-D854886BD504}" type="presOf" srcId="{81BFB654-CA18-4EF7-9004-11D574CF8975}" destId="{1138B41C-DA17-433C-909B-28555D1A7086}" srcOrd="1" destOrd="0" presId="urn:microsoft.com/office/officeart/2005/8/layout/list1"/>
    <dgm:cxn modelId="{2EE8A58B-730A-4C64-8989-F906A3C809F3}" srcId="{08FF3820-487E-4208-9866-B74C1B1C2557}" destId="{81BFB654-CA18-4EF7-9004-11D574CF8975}" srcOrd="0" destOrd="0" parTransId="{8B2669FC-FB50-4BBD-BD33-A6E1CB86FF3D}" sibTransId="{38012DEB-FC95-43DF-9A09-4F8232DD25DB}"/>
    <dgm:cxn modelId="{A916C082-1084-4449-BEED-9BC90BE511AA}" type="presOf" srcId="{621AF767-93E7-45D4-AB47-8DAFC36C12F2}" destId="{D943BCC9-DD94-4966-A029-C7FA5DABCA9F}" srcOrd="0" destOrd="0" presId="urn:microsoft.com/office/officeart/2005/8/layout/list1"/>
    <dgm:cxn modelId="{FAD431B7-79F5-401B-BD29-395028E877D9}" srcId="{08FF3820-487E-4208-9866-B74C1B1C2557}" destId="{1C358B58-288A-4E15-883A-25D8C94C6F9C}" srcOrd="6" destOrd="0" parTransId="{917B41F4-70BF-4D99-919A-D02877BE7EE7}" sibTransId="{5C0B3438-98A7-4EBD-9C36-C2B74F11FB26}"/>
    <dgm:cxn modelId="{DAD32D68-A63B-4FDC-B6BA-BFD62523BED0}" type="presOf" srcId="{4F2A202D-7577-490A-93D3-A88939497EE6}" destId="{25791920-0DFF-4B4B-917E-1EFC4BD06EB6}" srcOrd="0" destOrd="0" presId="urn:microsoft.com/office/officeart/2005/8/layout/list1"/>
    <dgm:cxn modelId="{38F4E316-6569-4235-82D8-5F9E1D0EEA44}" type="presOf" srcId="{621AF767-93E7-45D4-AB47-8DAFC36C12F2}" destId="{0D7D9890-D762-4B38-B07F-B9D73448B05B}" srcOrd="1" destOrd="0" presId="urn:microsoft.com/office/officeart/2005/8/layout/list1"/>
    <dgm:cxn modelId="{6FF8C030-A5B4-48D0-8109-197EB762463A}" type="presOf" srcId="{3F546EF2-7C66-4834-8393-43CBBD5918BA}" destId="{45451E1D-ED82-4F00-A788-51BCC7CC2494}" srcOrd="0" destOrd="0" presId="urn:microsoft.com/office/officeart/2005/8/layout/list1"/>
    <dgm:cxn modelId="{9DB7A628-3541-4306-B31B-F8F264F7F13C}" type="presParOf" srcId="{21972356-8D61-4B63-8858-852D386A1335}" destId="{67AD5B0E-58CB-4315-A78F-7BA8A0067025}" srcOrd="0" destOrd="0" presId="urn:microsoft.com/office/officeart/2005/8/layout/list1"/>
    <dgm:cxn modelId="{4CBA9F07-5816-4B76-93B9-63EF9C9167C8}" type="presParOf" srcId="{67AD5B0E-58CB-4315-A78F-7BA8A0067025}" destId="{18A22FCC-6A29-40F2-8A97-DB5A0AF6A5F6}" srcOrd="0" destOrd="0" presId="urn:microsoft.com/office/officeart/2005/8/layout/list1"/>
    <dgm:cxn modelId="{E85030BA-010E-4227-8F99-B339FCF979CF}" type="presParOf" srcId="{67AD5B0E-58CB-4315-A78F-7BA8A0067025}" destId="{1138B41C-DA17-433C-909B-28555D1A7086}" srcOrd="1" destOrd="0" presId="urn:microsoft.com/office/officeart/2005/8/layout/list1"/>
    <dgm:cxn modelId="{1EA529E1-DF89-4472-BB9E-3159F11E72ED}" type="presParOf" srcId="{21972356-8D61-4B63-8858-852D386A1335}" destId="{7066863F-E634-4DCA-864A-BEB733175B6E}" srcOrd="1" destOrd="0" presId="urn:microsoft.com/office/officeart/2005/8/layout/list1"/>
    <dgm:cxn modelId="{5BD09B7F-191B-4CDB-AD97-E8BEA431ACC0}" type="presParOf" srcId="{21972356-8D61-4B63-8858-852D386A1335}" destId="{37B6961E-77BC-4FE6-B45C-2B604EE6707E}" srcOrd="2" destOrd="0" presId="urn:microsoft.com/office/officeart/2005/8/layout/list1"/>
    <dgm:cxn modelId="{A70A24E1-D1B9-444A-A18E-BBC4A582FB1F}" type="presParOf" srcId="{21972356-8D61-4B63-8858-852D386A1335}" destId="{8A190133-EC1F-42A6-90FC-A60D1577B358}" srcOrd="3" destOrd="0" presId="urn:microsoft.com/office/officeart/2005/8/layout/list1"/>
    <dgm:cxn modelId="{683455FE-5877-433F-9C33-F98E1320FB94}" type="presParOf" srcId="{21972356-8D61-4B63-8858-852D386A1335}" destId="{0D7432AD-FDCA-4508-A843-58792BA8E108}" srcOrd="4" destOrd="0" presId="urn:microsoft.com/office/officeart/2005/8/layout/list1"/>
    <dgm:cxn modelId="{308B1BAF-0A57-44AF-84E1-E968EBCCD01B}" type="presParOf" srcId="{0D7432AD-FDCA-4508-A843-58792BA8E108}" destId="{0F3FB041-C44B-432F-8874-647956C513E5}" srcOrd="0" destOrd="0" presId="urn:microsoft.com/office/officeart/2005/8/layout/list1"/>
    <dgm:cxn modelId="{C7B19C6D-5DE0-462E-802E-AF8F196D435F}" type="presParOf" srcId="{0D7432AD-FDCA-4508-A843-58792BA8E108}" destId="{91E8C1E7-D26E-4C63-BDF2-1FA54F220CBB}" srcOrd="1" destOrd="0" presId="urn:microsoft.com/office/officeart/2005/8/layout/list1"/>
    <dgm:cxn modelId="{24788D58-8078-4B30-9001-1BE35E5A0DD7}" type="presParOf" srcId="{21972356-8D61-4B63-8858-852D386A1335}" destId="{A6FE8C4E-6DD4-4919-A0FC-8A51C615DFFB}" srcOrd="5" destOrd="0" presId="urn:microsoft.com/office/officeart/2005/8/layout/list1"/>
    <dgm:cxn modelId="{3C289823-1A7F-4128-AD11-2BE32A033186}" type="presParOf" srcId="{21972356-8D61-4B63-8858-852D386A1335}" destId="{84060A0E-497C-4416-A92A-8B1EA05FDC12}" srcOrd="6" destOrd="0" presId="urn:microsoft.com/office/officeart/2005/8/layout/list1"/>
    <dgm:cxn modelId="{41998AF5-72B9-40A6-95DE-444DF7AAF519}" type="presParOf" srcId="{21972356-8D61-4B63-8858-852D386A1335}" destId="{4300EA55-AC9B-4F17-8535-7FAC02FFC093}" srcOrd="7" destOrd="0" presId="urn:microsoft.com/office/officeart/2005/8/layout/list1"/>
    <dgm:cxn modelId="{6B20D99B-A5C7-4B88-AD9F-05EC3808F111}" type="presParOf" srcId="{21972356-8D61-4B63-8858-852D386A1335}" destId="{6E761DC9-DB9A-4B09-97D5-3AA5A1142348}" srcOrd="8" destOrd="0" presId="urn:microsoft.com/office/officeart/2005/8/layout/list1"/>
    <dgm:cxn modelId="{4F3BF795-ED28-4EAF-9672-8C79837AA79E}" type="presParOf" srcId="{6E761DC9-DB9A-4B09-97D5-3AA5A1142348}" destId="{45451E1D-ED82-4F00-A788-51BCC7CC2494}" srcOrd="0" destOrd="0" presId="urn:microsoft.com/office/officeart/2005/8/layout/list1"/>
    <dgm:cxn modelId="{5156B489-3829-46B2-9370-3F113FA8B179}" type="presParOf" srcId="{6E761DC9-DB9A-4B09-97D5-3AA5A1142348}" destId="{4CA3ABFE-0A5B-459C-A0C5-A2DEF87A9F12}" srcOrd="1" destOrd="0" presId="urn:microsoft.com/office/officeart/2005/8/layout/list1"/>
    <dgm:cxn modelId="{84EBC842-9BBF-47C8-B7F5-E9FCE8652269}" type="presParOf" srcId="{21972356-8D61-4B63-8858-852D386A1335}" destId="{ED5BFF16-640D-4D33-BAB1-08A99553D0DF}" srcOrd="9" destOrd="0" presId="urn:microsoft.com/office/officeart/2005/8/layout/list1"/>
    <dgm:cxn modelId="{9BA815AC-1177-458B-93DD-27B9B8C09852}" type="presParOf" srcId="{21972356-8D61-4B63-8858-852D386A1335}" destId="{9AA4C777-865E-448D-A766-1912244886E6}" srcOrd="10" destOrd="0" presId="urn:microsoft.com/office/officeart/2005/8/layout/list1"/>
    <dgm:cxn modelId="{130EB67F-A0C8-4957-97CE-CADB501EFC9D}" type="presParOf" srcId="{21972356-8D61-4B63-8858-852D386A1335}" destId="{A7123FFF-9000-4F45-838F-822ACE7F9D61}" srcOrd="11" destOrd="0" presId="urn:microsoft.com/office/officeart/2005/8/layout/list1"/>
    <dgm:cxn modelId="{307C747E-5EF2-4B57-A9CD-9206A7332D78}" type="presParOf" srcId="{21972356-8D61-4B63-8858-852D386A1335}" destId="{F23F1968-6B88-4760-895A-F8794C4340E6}" srcOrd="12" destOrd="0" presId="urn:microsoft.com/office/officeart/2005/8/layout/list1"/>
    <dgm:cxn modelId="{EE6303C7-A1AF-4A77-84B1-A8BC66B943D7}" type="presParOf" srcId="{F23F1968-6B88-4760-895A-F8794C4340E6}" destId="{FA9EE2FA-ADC8-4D41-9F85-C42DB4023799}" srcOrd="0" destOrd="0" presId="urn:microsoft.com/office/officeart/2005/8/layout/list1"/>
    <dgm:cxn modelId="{A78576F6-7DC2-438B-887C-645358244AFD}" type="presParOf" srcId="{F23F1968-6B88-4760-895A-F8794C4340E6}" destId="{19D67A8E-5B53-4E2E-82E2-6F3021C1E17E}" srcOrd="1" destOrd="0" presId="urn:microsoft.com/office/officeart/2005/8/layout/list1"/>
    <dgm:cxn modelId="{C1F407B0-1131-49FA-8CFE-83BC9F656CFE}" type="presParOf" srcId="{21972356-8D61-4B63-8858-852D386A1335}" destId="{D9E170B7-B1A1-468E-993E-86B683331ABD}" srcOrd="13" destOrd="0" presId="urn:microsoft.com/office/officeart/2005/8/layout/list1"/>
    <dgm:cxn modelId="{2E43D8B3-3775-41F9-9472-27B2690A18B6}" type="presParOf" srcId="{21972356-8D61-4B63-8858-852D386A1335}" destId="{6A22D722-5A02-4E66-891A-1AC134A9C9BA}" srcOrd="14" destOrd="0" presId="urn:microsoft.com/office/officeart/2005/8/layout/list1"/>
    <dgm:cxn modelId="{35F16016-DD0A-4733-8CAB-FBB568B47F1C}" type="presParOf" srcId="{21972356-8D61-4B63-8858-852D386A1335}" destId="{923D758E-6411-4DBF-9010-6DDB1548C74C}" srcOrd="15" destOrd="0" presId="urn:microsoft.com/office/officeart/2005/8/layout/list1"/>
    <dgm:cxn modelId="{BA33AD1F-B436-47FB-9813-9FC58A55803B}" type="presParOf" srcId="{21972356-8D61-4B63-8858-852D386A1335}" destId="{360EFC6B-F0C6-4123-8205-F0604739AD8F}" srcOrd="16" destOrd="0" presId="urn:microsoft.com/office/officeart/2005/8/layout/list1"/>
    <dgm:cxn modelId="{6919A4E4-1FB1-48F3-A19D-72F8592F5F68}" type="presParOf" srcId="{360EFC6B-F0C6-4123-8205-F0604739AD8F}" destId="{25791920-0DFF-4B4B-917E-1EFC4BD06EB6}" srcOrd="0" destOrd="0" presId="urn:microsoft.com/office/officeart/2005/8/layout/list1"/>
    <dgm:cxn modelId="{7E9927CF-3C5A-41ED-B205-87A0053F1989}" type="presParOf" srcId="{360EFC6B-F0C6-4123-8205-F0604739AD8F}" destId="{AD0D0EC8-3344-4F64-BAE4-32DE1EAA8091}" srcOrd="1" destOrd="0" presId="urn:microsoft.com/office/officeart/2005/8/layout/list1"/>
    <dgm:cxn modelId="{309D47E9-85EA-4A79-BB5A-65EF9820C76C}" type="presParOf" srcId="{21972356-8D61-4B63-8858-852D386A1335}" destId="{474A328B-85BC-43F7-B847-33AFAF358F1D}" srcOrd="17" destOrd="0" presId="urn:microsoft.com/office/officeart/2005/8/layout/list1"/>
    <dgm:cxn modelId="{83CE6D3B-57E2-405F-8D31-5A5C6986F306}" type="presParOf" srcId="{21972356-8D61-4B63-8858-852D386A1335}" destId="{8F2A7B0B-5EDC-4176-83A0-DCBB0E95D201}" srcOrd="18" destOrd="0" presId="urn:microsoft.com/office/officeart/2005/8/layout/list1"/>
    <dgm:cxn modelId="{40A7151B-8403-4536-8F75-4E4B9890CFCB}" type="presParOf" srcId="{21972356-8D61-4B63-8858-852D386A1335}" destId="{7299C48C-6DE3-4223-9F86-6D004068856C}" srcOrd="19" destOrd="0" presId="urn:microsoft.com/office/officeart/2005/8/layout/list1"/>
    <dgm:cxn modelId="{4ADAEB4A-01EF-46A9-B2BC-FA045DEDB28C}" type="presParOf" srcId="{21972356-8D61-4B63-8858-852D386A1335}" destId="{FBEAF83F-B7BD-4876-B683-64A777B4D817}" srcOrd="20" destOrd="0" presId="urn:microsoft.com/office/officeart/2005/8/layout/list1"/>
    <dgm:cxn modelId="{29283D8C-FE6C-4EFB-A530-F446E3097F32}" type="presParOf" srcId="{FBEAF83F-B7BD-4876-B683-64A777B4D817}" destId="{D943BCC9-DD94-4966-A029-C7FA5DABCA9F}" srcOrd="0" destOrd="0" presId="urn:microsoft.com/office/officeart/2005/8/layout/list1"/>
    <dgm:cxn modelId="{EF444E43-63BE-4D87-8DE8-CDAF8956278B}" type="presParOf" srcId="{FBEAF83F-B7BD-4876-B683-64A777B4D817}" destId="{0D7D9890-D762-4B38-B07F-B9D73448B05B}" srcOrd="1" destOrd="0" presId="urn:microsoft.com/office/officeart/2005/8/layout/list1"/>
    <dgm:cxn modelId="{4594AC5A-5644-4646-BAD2-3D63913D703D}" type="presParOf" srcId="{21972356-8D61-4B63-8858-852D386A1335}" destId="{4CC916B1-9258-4943-BA46-6EF80828869D}" srcOrd="21" destOrd="0" presId="urn:microsoft.com/office/officeart/2005/8/layout/list1"/>
    <dgm:cxn modelId="{AB0E6302-A1CF-4292-9132-04571292015C}" type="presParOf" srcId="{21972356-8D61-4B63-8858-852D386A1335}" destId="{811283A5-5912-4051-965A-CD03B87E7F73}" srcOrd="22" destOrd="0" presId="urn:microsoft.com/office/officeart/2005/8/layout/list1"/>
    <dgm:cxn modelId="{C32393E0-9C8F-4A11-A9A4-2E8242CD73DB}" type="presParOf" srcId="{21972356-8D61-4B63-8858-852D386A1335}" destId="{97B0B232-0643-4778-9527-8D1E044BB165}" srcOrd="23" destOrd="0" presId="urn:microsoft.com/office/officeart/2005/8/layout/list1"/>
    <dgm:cxn modelId="{3D8090AC-3B3A-46E2-BF2E-CB45EFC56A12}" type="presParOf" srcId="{21972356-8D61-4B63-8858-852D386A1335}" destId="{2ADFAFBB-DAEE-49B2-BEF8-5F25F06D1A6E}" srcOrd="24" destOrd="0" presId="urn:microsoft.com/office/officeart/2005/8/layout/list1"/>
    <dgm:cxn modelId="{A6B8BCF1-C33E-41EB-BCED-84AEA1C41BA2}" type="presParOf" srcId="{2ADFAFBB-DAEE-49B2-BEF8-5F25F06D1A6E}" destId="{9D3CED29-7AEC-4C6D-B8AF-C95085E94EEE}" srcOrd="0" destOrd="0" presId="urn:microsoft.com/office/officeart/2005/8/layout/list1"/>
    <dgm:cxn modelId="{7D60F170-9752-4262-81E0-5838D2574B76}" type="presParOf" srcId="{2ADFAFBB-DAEE-49B2-BEF8-5F25F06D1A6E}" destId="{29D2027D-485F-459C-B229-8300D0EB5EA0}" srcOrd="1" destOrd="0" presId="urn:microsoft.com/office/officeart/2005/8/layout/list1"/>
    <dgm:cxn modelId="{E68EB7A8-4AF4-4AE4-9D8E-9E23ECA49C22}" type="presParOf" srcId="{21972356-8D61-4B63-8858-852D386A1335}" destId="{B7185342-5933-4AC8-B974-E5A174E137E2}" srcOrd="25" destOrd="0" presId="urn:microsoft.com/office/officeart/2005/8/layout/list1"/>
    <dgm:cxn modelId="{E58D4193-4112-49D1-91D5-5911CE7DD265}" type="presParOf" srcId="{21972356-8D61-4B63-8858-852D386A1335}" destId="{85A86AF9-B3B9-4CE4-AE8E-218188F14E65}" srcOrd="26" destOrd="0" presId="urn:microsoft.com/office/officeart/2005/8/layout/list1"/>
    <dgm:cxn modelId="{CDFC33AE-E7A7-412C-964B-300D8BA083EB}" type="presParOf" srcId="{21972356-8D61-4B63-8858-852D386A1335}" destId="{8A3C63A4-3481-4FFF-80BF-A4E06CB2F665}" srcOrd="27" destOrd="0" presId="urn:microsoft.com/office/officeart/2005/8/layout/list1"/>
    <dgm:cxn modelId="{115641FD-31E5-4937-93CE-0F7240D0B161}" type="presParOf" srcId="{21972356-8D61-4B63-8858-852D386A1335}" destId="{C66E5944-DF80-437C-9ADB-B2AF322B3648}" srcOrd="28" destOrd="0" presId="urn:microsoft.com/office/officeart/2005/8/layout/list1"/>
    <dgm:cxn modelId="{93E2A6EF-8E84-4A66-BA16-60DA6D07155D}" type="presParOf" srcId="{C66E5944-DF80-437C-9ADB-B2AF322B3648}" destId="{6B16A379-A88C-4A3F-A038-0BF81AA8852D}" srcOrd="0" destOrd="0" presId="urn:microsoft.com/office/officeart/2005/8/layout/list1"/>
    <dgm:cxn modelId="{E5FC42B9-3649-4F43-914B-55417EE7163D}" type="presParOf" srcId="{C66E5944-DF80-437C-9ADB-B2AF322B3648}" destId="{C0BF6E72-04B8-44CF-8127-F1F7D8A4E0CC}" srcOrd="1" destOrd="0" presId="urn:microsoft.com/office/officeart/2005/8/layout/list1"/>
    <dgm:cxn modelId="{0248E343-98D3-4489-B3F4-0387D2B342D8}" type="presParOf" srcId="{21972356-8D61-4B63-8858-852D386A1335}" destId="{2666D5E5-267C-4016-9CAD-B450D03B8672}" srcOrd="29" destOrd="0" presId="urn:microsoft.com/office/officeart/2005/8/layout/list1"/>
    <dgm:cxn modelId="{E4C80EB5-07ED-485E-8598-46A68266EDAE}" type="presParOf" srcId="{21972356-8D61-4B63-8858-852D386A1335}" destId="{CFD3D028-CE9B-429A-9BAA-58EB766000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1F2F32F-6244-4874-A108-8BAD62AC33FD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9AD936B-F110-4A26-9A00-367F137A652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5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A3E1-5386-48AC-B3FF-07972E614C59}" type="datetimeFigureOut">
              <a:rPr lang="fr-LU" smtClean="0"/>
              <a:t>15/06/2016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4924-7F89-45AC-B750-91AB4258A2F7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333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7963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5984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70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052962296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2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1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5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38470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4" Type="http://schemas.openxmlformats.org/officeDocument/2006/relationships/image" Target="../media/image2.png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8" Type="http://schemas.microsoft.com/office/2007/relationships/diagramDrawing" Target="../diagrams/drawing1.xml" />
  <Relationship Id="rId3" Type="http://schemas.openxmlformats.org/officeDocument/2006/relationships/image" Target="../media/image2.png" />
  <Relationship Id="rId7" Type="http://schemas.openxmlformats.org/officeDocument/2006/relationships/diagramColors" Target="../diagrams/colors1.xml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  <Relationship Id="rId6" Type="http://schemas.openxmlformats.org/officeDocument/2006/relationships/diagramQuickStyle" Target="../diagrams/quickStyle1.xml" />
  <Relationship Id="rId5" Type="http://schemas.openxmlformats.org/officeDocument/2006/relationships/diagramLayout" Target="../diagrams/layout1.xml" />
  <Relationship Id="rId4" Type="http://schemas.openxmlformats.org/officeDocument/2006/relationships/diagramData" Target="../diagrams/data1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242753"/>
            <a:ext cx="9494520" cy="183800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  <a:t>F A C T O R Y  4</a:t>
            </a:r>
            <a:b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Fitness club &amp; more</a:t>
            </a:r>
            <a:r>
              <a:rPr lang="fr-FR" sz="1800" dirty="0" smtClean="0">
                <a:latin typeface="Rockwell" panose="02060603020205020403" pitchFamily="18" charset="0"/>
              </a:rPr>
              <a:t> </a:t>
            </a:r>
            <a:endParaRPr lang="fr-FR" sz="1800" dirty="0">
              <a:latin typeface="Rockwell" panose="02060603020205020403" pitchFamily="18" charset="0"/>
            </a:endParaRPr>
          </a:p>
        </p:txBody>
      </p:sp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199" y="243152"/>
            <a:ext cx="2682813" cy="22878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Factory 4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Fitness club &amp; More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3000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m2 de zen attitude, dans une ambiance aérée et conviviale.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grand espace de Fitness au Luxembourg, équipé des meilleures machines de dernières technologies.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large choix de cours collectifs avec des enseignants reconnus au Grand-Duché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Un coaching réalisés par les professionnels « 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Inception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Fitness » N°1 au Luxembourg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LU" dirty="0">
                <a:solidFill>
                  <a:schemeClr val="accent2">
                    <a:lumMod val="50000"/>
                  </a:schemeClr>
                </a:solidFill>
              </a:rPr>
              <a:t>De nombreux services dans une atmosphère Cosy et branchée pour se sentir bien dans chaque espaces.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Sport, détente, bien-être…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Factory 4 Fitness Club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		&amp; More…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	</a:t>
            </a:r>
            <a:br>
              <a:rPr lang="fr-CH" dirty="0" smtClean="0"/>
            </a:br>
            <a:endParaRPr lang="fr-CH" dirty="0" smtClean="0"/>
          </a:p>
          <a:p>
            <a:pPr marL="0" indent="0">
              <a:buFontTx/>
              <a:buChar char="-"/>
            </a:pPr>
            <a:endParaRPr lang="fr-CH" dirty="0" smtClean="0"/>
          </a:p>
          <a:p>
            <a:pPr marL="0" indent="0">
              <a:buFontTx/>
              <a:buChar char="-"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59217326"/>
              </p:ext>
            </p:extLst>
          </p:nvPr>
        </p:nvGraphicFramePr>
        <p:xfrm>
          <a:off x="1197735" y="231132"/>
          <a:ext cx="9221273" cy="662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007" y="231132"/>
            <a:ext cx="10515600" cy="540887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Notre Pack spécial 6 mois</a:t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Musculation, cardio, </a:t>
            </a:r>
            <a:r>
              <a:rPr lang="fr-CH" sz="2700" dirty="0" err="1" smtClean="0">
                <a:solidFill>
                  <a:schemeClr val="accent2">
                    <a:lumMod val="75000"/>
                  </a:schemeClr>
                </a:solidFill>
              </a:rPr>
              <a:t>Wellness</a:t>
            </a: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 et cours collectifs</a:t>
            </a: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1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53185"/>
              </p:ext>
            </p:extLst>
          </p:nvPr>
        </p:nvGraphicFramePr>
        <p:xfrm>
          <a:off x="8279026" y="1153293"/>
          <a:ext cx="3468131" cy="448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66"/>
                <a:gridCol w="1734065"/>
              </a:tblGrid>
              <a:tr h="506496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 Vos</a:t>
                      </a:r>
                      <a:r>
                        <a:rPr lang="fr-LU" sz="1400" baseline="0" dirty="0" smtClean="0"/>
                        <a:t> tarifs</a:t>
                      </a:r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Votre</a:t>
                      </a:r>
                      <a:r>
                        <a:rPr lang="fr-LU" sz="1400" baseline="0" dirty="0" smtClean="0"/>
                        <a:t> économie</a:t>
                      </a:r>
                    </a:p>
                    <a:p>
                      <a:pPr algn="ctr"/>
                      <a:r>
                        <a:rPr lang="fr-LU" sz="1400" baseline="0" dirty="0" smtClean="0"/>
                        <a:t>sur 6 mois</a:t>
                      </a:r>
                      <a:endParaRPr lang="fr-LU" sz="1400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84€ par mois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48 €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r>
                        <a:rPr lang="fr-LU" baseline="0" dirty="0" smtClean="0"/>
                        <a:t> *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78 €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100 €</a:t>
                      </a:r>
                      <a:endParaRPr lang="fr-LU" dirty="0"/>
                    </a:p>
                  </a:txBody>
                  <a:tcPr/>
                </a:tc>
              </a:tr>
              <a:tr h="625671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Jusqu’à 84 € 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baseline="0" dirty="0" smtClean="0"/>
                        <a:t>225 €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60</a:t>
                      </a:r>
                      <a:r>
                        <a:rPr lang="fr-LU" baseline="0" dirty="0" smtClean="0"/>
                        <a:t> €</a:t>
                      </a:r>
                      <a:endParaRPr lang="fr-LU" dirty="0"/>
                    </a:p>
                  </a:txBody>
                  <a:tcPr/>
                </a:tc>
              </a:tr>
              <a:tr h="566084">
                <a:tc gridSpan="2">
                  <a:txBody>
                    <a:bodyPr/>
                    <a:lstStyle/>
                    <a:p>
                      <a:pPr algn="ctr"/>
                      <a:r>
                        <a:rPr lang="fr-LU" sz="3200" baseline="0" smtClean="0"/>
                        <a:t>Jusqu’à 595 </a:t>
                      </a:r>
                      <a:r>
                        <a:rPr lang="fr-LU" sz="3200" dirty="0" smtClean="0"/>
                        <a:t>€</a:t>
                      </a:r>
                      <a:endParaRPr lang="fr-L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L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95503" y="5791200"/>
            <a:ext cx="34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/>
              <a:t>*</a:t>
            </a:r>
            <a:r>
              <a:rPr lang="fr-LU" sz="1100" dirty="0" smtClean="0"/>
              <a:t>Hors carte de membre 10 €</a:t>
            </a:r>
            <a:endParaRPr lang="fr-LU" sz="11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03" y="4091233"/>
            <a:ext cx="10324070" cy="1791093"/>
          </a:xfrm>
        </p:spPr>
        <p:txBody>
          <a:bodyPr>
            <a:normAutofit/>
          </a:bodyPr>
          <a:lstStyle/>
          <a:p>
            <a:pPr algn="ctr"/>
            <a:r>
              <a:rPr lang="fr-LU" sz="3200" dirty="0" smtClean="0"/>
              <a:t> 1 café offert à la fin de votre repas dans notre restaurant</a:t>
            </a:r>
            <a:br>
              <a:rPr lang="fr-LU" sz="3200" dirty="0" smtClean="0"/>
            </a:br>
            <a:endParaRPr lang="fr-LU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41" y="153461"/>
            <a:ext cx="2864420" cy="30174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149</Words>
  <Application>Microsoft Office PowerPoint</Application>
  <PresentationFormat>Custom</PresentationFormat>
  <Paragraphs>38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F A C T O R Y  4 Fitness club &amp; more </vt:lpstr>
      <vt:lpstr>Factory 4  Fitness club &amp; More</vt:lpstr>
      <vt:lpstr> Notre Pack spécial 6 mois Musculation, cardio, Wellness et cours collectifs </vt:lpstr>
      <vt:lpstr> 1 café offert à la fin de votre repas dans notre restaurant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